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56" r:id="rId3"/>
    <p:sldId id="257" r:id="rId4"/>
    <p:sldId id="258" r:id="rId5"/>
    <p:sldId id="259" r:id="rId6"/>
    <p:sldId id="262" r:id="rId7"/>
    <p:sldId id="263" r:id="rId8"/>
    <p:sldId id="261" r:id="rId9"/>
    <p:sldId id="265" r:id="rId10"/>
    <p:sldId id="264" r:id="rId11"/>
    <p:sldId id="266" r:id="rId12"/>
    <p:sldId id="271" r:id="rId13"/>
    <p:sldId id="268" r:id="rId14"/>
    <p:sldId id="269" r:id="rId15"/>
    <p:sldId id="270" r:id="rId16"/>
    <p:sldId id="267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2" autoAdjust="0"/>
    <p:restoredTop sz="94660"/>
  </p:normalViewPr>
  <p:slideViewPr>
    <p:cSldViewPr snapToGrid="0">
      <p:cViewPr varScale="1">
        <p:scale>
          <a:sx n="68" d="100"/>
          <a:sy n="68" d="100"/>
        </p:scale>
        <p:origin x="1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hyperlink" Target="https://docs.python.org/3/c-api/index.html" TargetMode="External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hyperlink" Target="https://docs.python.org/3/c-api/index.html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4265EA-B19B-4C47-B9A3-7F1E9D826759}" type="doc">
      <dgm:prSet loTypeId="urn:microsoft.com/office/officeart/2005/8/layout/process4" loCatId="process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63372604-D893-4933-803E-28BEA64B325C}">
      <dgm:prSet/>
      <dgm:spPr/>
      <dgm:t>
        <a:bodyPr/>
        <a:lstStyle/>
        <a:p>
          <a:r>
            <a:rPr lang="en-US"/>
            <a:t>Penetration Testing – see board (let’s review physical &amp; TryHackMe)</a:t>
          </a:r>
        </a:p>
      </dgm:t>
    </dgm:pt>
    <dgm:pt modelId="{A168A4E2-5BC7-46CE-AD81-1982A683FA53}" type="parTrans" cxnId="{FDE84769-A35D-4C03-91ED-4CDA5A331B1F}">
      <dgm:prSet/>
      <dgm:spPr/>
      <dgm:t>
        <a:bodyPr/>
        <a:lstStyle/>
        <a:p>
          <a:endParaRPr lang="en-US"/>
        </a:p>
      </dgm:t>
    </dgm:pt>
    <dgm:pt modelId="{F8CE7904-E294-4DD4-9F97-641EC0DA2592}" type="sibTrans" cxnId="{FDE84769-A35D-4C03-91ED-4CDA5A331B1F}">
      <dgm:prSet/>
      <dgm:spPr/>
      <dgm:t>
        <a:bodyPr/>
        <a:lstStyle/>
        <a:p>
          <a:endParaRPr lang="en-US"/>
        </a:p>
      </dgm:t>
    </dgm:pt>
    <dgm:pt modelId="{EBEDDF1E-484C-4405-8446-9ADA4CC34E31}">
      <dgm:prSet/>
      <dgm:spPr/>
      <dgm:t>
        <a:bodyPr/>
        <a:lstStyle/>
        <a:p>
          <a:r>
            <a:rPr lang="en-US"/>
            <a:t>Box Testing, 2 types:</a:t>
          </a:r>
        </a:p>
      </dgm:t>
    </dgm:pt>
    <dgm:pt modelId="{1E78E9AF-6362-4201-A125-4E11094B5DD2}" type="parTrans" cxnId="{AB7816BE-407C-4220-AC4F-DCE750B79E8A}">
      <dgm:prSet/>
      <dgm:spPr/>
      <dgm:t>
        <a:bodyPr/>
        <a:lstStyle/>
        <a:p>
          <a:endParaRPr lang="en-US"/>
        </a:p>
      </dgm:t>
    </dgm:pt>
    <dgm:pt modelId="{3B306D36-7566-4A56-B85D-F8E468D39611}" type="sibTrans" cxnId="{AB7816BE-407C-4220-AC4F-DCE750B79E8A}">
      <dgm:prSet/>
      <dgm:spPr/>
      <dgm:t>
        <a:bodyPr/>
        <a:lstStyle/>
        <a:p>
          <a:endParaRPr lang="en-US"/>
        </a:p>
      </dgm:t>
    </dgm:pt>
    <dgm:pt modelId="{32E1060E-4CB0-4428-9380-F3D6DF8C78CF}">
      <dgm:prSet/>
      <dgm:spPr/>
      <dgm:t>
        <a:bodyPr/>
        <a:lstStyle/>
        <a:p>
          <a:r>
            <a:rPr lang="en-US"/>
            <a:t>WhiteBox &amp; BlackBox</a:t>
          </a:r>
        </a:p>
      </dgm:t>
    </dgm:pt>
    <dgm:pt modelId="{E72B8B90-CDE6-4FF8-B4C1-3B6600DB1443}" type="parTrans" cxnId="{35D2EA49-38D6-421C-B042-4326BC0B819A}">
      <dgm:prSet/>
      <dgm:spPr/>
      <dgm:t>
        <a:bodyPr/>
        <a:lstStyle/>
        <a:p>
          <a:endParaRPr lang="en-US"/>
        </a:p>
      </dgm:t>
    </dgm:pt>
    <dgm:pt modelId="{C9C5CEBA-0ECE-4681-A011-0C5F78567700}" type="sibTrans" cxnId="{35D2EA49-38D6-421C-B042-4326BC0B819A}">
      <dgm:prSet/>
      <dgm:spPr/>
      <dgm:t>
        <a:bodyPr/>
        <a:lstStyle/>
        <a:p>
          <a:endParaRPr lang="en-US"/>
        </a:p>
      </dgm:t>
    </dgm:pt>
    <dgm:pt modelId="{973A292A-FFD6-44F8-A802-F6F94EBCA4EB}" type="pres">
      <dgm:prSet presAssocID="{8A4265EA-B19B-4C47-B9A3-7F1E9D826759}" presName="Name0" presStyleCnt="0">
        <dgm:presLayoutVars>
          <dgm:dir/>
          <dgm:animLvl val="lvl"/>
          <dgm:resizeHandles val="exact"/>
        </dgm:presLayoutVars>
      </dgm:prSet>
      <dgm:spPr/>
    </dgm:pt>
    <dgm:pt modelId="{9275BBC6-DE9A-4E18-838B-0A6C7B7A26FD}" type="pres">
      <dgm:prSet presAssocID="{EBEDDF1E-484C-4405-8446-9ADA4CC34E31}" presName="boxAndChildren" presStyleCnt="0"/>
      <dgm:spPr/>
    </dgm:pt>
    <dgm:pt modelId="{171ABA41-19C9-41BA-8C47-1D247FFBB357}" type="pres">
      <dgm:prSet presAssocID="{EBEDDF1E-484C-4405-8446-9ADA4CC34E31}" presName="parentTextBox" presStyleLbl="node1" presStyleIdx="0" presStyleCnt="2"/>
      <dgm:spPr/>
    </dgm:pt>
    <dgm:pt modelId="{5FBB59D0-CBE8-48B3-A30D-47086559934A}" type="pres">
      <dgm:prSet presAssocID="{EBEDDF1E-484C-4405-8446-9ADA4CC34E31}" presName="entireBox" presStyleLbl="node1" presStyleIdx="0" presStyleCnt="2"/>
      <dgm:spPr/>
    </dgm:pt>
    <dgm:pt modelId="{9F2BFF9A-34BB-4B7D-91F1-98024FB2ED4D}" type="pres">
      <dgm:prSet presAssocID="{EBEDDF1E-484C-4405-8446-9ADA4CC34E31}" presName="descendantBox" presStyleCnt="0"/>
      <dgm:spPr/>
    </dgm:pt>
    <dgm:pt modelId="{3F8C7AF6-CB6C-4847-A516-9B7C9C1AAAEC}" type="pres">
      <dgm:prSet presAssocID="{32E1060E-4CB0-4428-9380-F3D6DF8C78CF}" presName="childTextBox" presStyleLbl="fgAccFollowNode1" presStyleIdx="0" presStyleCnt="1">
        <dgm:presLayoutVars>
          <dgm:bulletEnabled val="1"/>
        </dgm:presLayoutVars>
      </dgm:prSet>
      <dgm:spPr/>
    </dgm:pt>
    <dgm:pt modelId="{B24435E6-4660-4C5B-B08F-33D6A06E9920}" type="pres">
      <dgm:prSet presAssocID="{F8CE7904-E294-4DD4-9F97-641EC0DA2592}" presName="sp" presStyleCnt="0"/>
      <dgm:spPr/>
    </dgm:pt>
    <dgm:pt modelId="{D79ECF08-A7E3-413A-9E70-02FFCD69544B}" type="pres">
      <dgm:prSet presAssocID="{63372604-D893-4933-803E-28BEA64B325C}" presName="arrowAndChildren" presStyleCnt="0"/>
      <dgm:spPr/>
    </dgm:pt>
    <dgm:pt modelId="{CD792AE3-9FC5-43D3-ACC4-840FAEB01B5D}" type="pres">
      <dgm:prSet presAssocID="{63372604-D893-4933-803E-28BEA64B325C}" presName="parentTextArrow" presStyleLbl="node1" presStyleIdx="1" presStyleCnt="2"/>
      <dgm:spPr/>
    </dgm:pt>
  </dgm:ptLst>
  <dgm:cxnLst>
    <dgm:cxn modelId="{29BD6D35-B41D-486F-A91B-82D3A8400A42}" type="presOf" srcId="{EBEDDF1E-484C-4405-8446-9ADA4CC34E31}" destId="{171ABA41-19C9-41BA-8C47-1D247FFBB357}" srcOrd="0" destOrd="0" presId="urn:microsoft.com/office/officeart/2005/8/layout/process4"/>
    <dgm:cxn modelId="{EEDC615C-D5C5-41CD-AA95-9E1B755D9E1A}" type="presOf" srcId="{8A4265EA-B19B-4C47-B9A3-7F1E9D826759}" destId="{973A292A-FFD6-44F8-A802-F6F94EBCA4EB}" srcOrd="0" destOrd="0" presId="urn:microsoft.com/office/officeart/2005/8/layout/process4"/>
    <dgm:cxn modelId="{177CD464-F254-4668-98CF-17EB2ED804AD}" type="presOf" srcId="{32E1060E-4CB0-4428-9380-F3D6DF8C78CF}" destId="{3F8C7AF6-CB6C-4847-A516-9B7C9C1AAAEC}" srcOrd="0" destOrd="0" presId="urn:microsoft.com/office/officeart/2005/8/layout/process4"/>
    <dgm:cxn modelId="{FDE84769-A35D-4C03-91ED-4CDA5A331B1F}" srcId="{8A4265EA-B19B-4C47-B9A3-7F1E9D826759}" destId="{63372604-D893-4933-803E-28BEA64B325C}" srcOrd="0" destOrd="0" parTransId="{A168A4E2-5BC7-46CE-AD81-1982A683FA53}" sibTransId="{F8CE7904-E294-4DD4-9F97-641EC0DA2592}"/>
    <dgm:cxn modelId="{35D2EA49-38D6-421C-B042-4326BC0B819A}" srcId="{EBEDDF1E-484C-4405-8446-9ADA4CC34E31}" destId="{32E1060E-4CB0-4428-9380-F3D6DF8C78CF}" srcOrd="0" destOrd="0" parTransId="{E72B8B90-CDE6-4FF8-B4C1-3B6600DB1443}" sibTransId="{C9C5CEBA-0ECE-4681-A011-0C5F78567700}"/>
    <dgm:cxn modelId="{BD6F9957-549C-4D64-845C-A4CF8D66D5E5}" type="presOf" srcId="{63372604-D893-4933-803E-28BEA64B325C}" destId="{CD792AE3-9FC5-43D3-ACC4-840FAEB01B5D}" srcOrd="0" destOrd="0" presId="urn:microsoft.com/office/officeart/2005/8/layout/process4"/>
    <dgm:cxn modelId="{2E8DB6B6-8178-4D90-85D3-10CF53FB27DB}" type="presOf" srcId="{EBEDDF1E-484C-4405-8446-9ADA4CC34E31}" destId="{5FBB59D0-CBE8-48B3-A30D-47086559934A}" srcOrd="1" destOrd="0" presId="urn:microsoft.com/office/officeart/2005/8/layout/process4"/>
    <dgm:cxn modelId="{AB7816BE-407C-4220-AC4F-DCE750B79E8A}" srcId="{8A4265EA-B19B-4C47-B9A3-7F1E9D826759}" destId="{EBEDDF1E-484C-4405-8446-9ADA4CC34E31}" srcOrd="1" destOrd="0" parTransId="{1E78E9AF-6362-4201-A125-4E11094B5DD2}" sibTransId="{3B306D36-7566-4A56-B85D-F8E468D39611}"/>
    <dgm:cxn modelId="{ADF2DF42-18DA-4896-9282-91D7E467599A}" type="presParOf" srcId="{973A292A-FFD6-44F8-A802-F6F94EBCA4EB}" destId="{9275BBC6-DE9A-4E18-838B-0A6C7B7A26FD}" srcOrd="0" destOrd="0" presId="urn:microsoft.com/office/officeart/2005/8/layout/process4"/>
    <dgm:cxn modelId="{86FCC97D-65EF-46A0-B74D-F9F4D317FDC6}" type="presParOf" srcId="{9275BBC6-DE9A-4E18-838B-0A6C7B7A26FD}" destId="{171ABA41-19C9-41BA-8C47-1D247FFBB357}" srcOrd="0" destOrd="0" presId="urn:microsoft.com/office/officeart/2005/8/layout/process4"/>
    <dgm:cxn modelId="{F0A96FC6-3840-4733-BF6C-9E71BE018B7F}" type="presParOf" srcId="{9275BBC6-DE9A-4E18-838B-0A6C7B7A26FD}" destId="{5FBB59D0-CBE8-48B3-A30D-47086559934A}" srcOrd="1" destOrd="0" presId="urn:microsoft.com/office/officeart/2005/8/layout/process4"/>
    <dgm:cxn modelId="{EF0B9612-9309-4BF9-B19F-74C306A69588}" type="presParOf" srcId="{9275BBC6-DE9A-4E18-838B-0A6C7B7A26FD}" destId="{9F2BFF9A-34BB-4B7D-91F1-98024FB2ED4D}" srcOrd="2" destOrd="0" presId="urn:microsoft.com/office/officeart/2005/8/layout/process4"/>
    <dgm:cxn modelId="{35B34FE8-D1AC-4419-8D61-66B68EF8F193}" type="presParOf" srcId="{9F2BFF9A-34BB-4B7D-91F1-98024FB2ED4D}" destId="{3F8C7AF6-CB6C-4847-A516-9B7C9C1AAAEC}" srcOrd="0" destOrd="0" presId="urn:microsoft.com/office/officeart/2005/8/layout/process4"/>
    <dgm:cxn modelId="{F1FA1321-8636-49E9-A9B7-CCC881137E2C}" type="presParOf" srcId="{973A292A-FFD6-44F8-A802-F6F94EBCA4EB}" destId="{B24435E6-4660-4C5B-B08F-33D6A06E9920}" srcOrd="1" destOrd="0" presId="urn:microsoft.com/office/officeart/2005/8/layout/process4"/>
    <dgm:cxn modelId="{76A15F66-A9B6-48C9-BB11-926F7A9BB066}" type="presParOf" srcId="{973A292A-FFD6-44F8-A802-F6F94EBCA4EB}" destId="{D79ECF08-A7E3-413A-9E70-02FFCD69544B}" srcOrd="2" destOrd="0" presId="urn:microsoft.com/office/officeart/2005/8/layout/process4"/>
    <dgm:cxn modelId="{98EF15B7-E65A-4A2D-B994-7DD00B100194}" type="presParOf" srcId="{D79ECF08-A7E3-413A-9E70-02FFCD69544B}" destId="{CD792AE3-9FC5-43D3-ACC4-840FAEB01B5D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A1A6A5-02E4-48E9-AF03-193051747E1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4C204C7-59EF-4F94-AF79-49A4C2D549B5}">
      <dgm:prSet/>
      <dgm:spPr/>
      <dgm:t>
        <a:bodyPr/>
        <a:lstStyle/>
        <a:p>
          <a:r>
            <a:rPr lang="en-US"/>
            <a:t>Acceptance Testing</a:t>
          </a:r>
        </a:p>
      </dgm:t>
    </dgm:pt>
    <dgm:pt modelId="{297F6BA9-1616-4F31-86C4-0182EC04EBF3}" type="parTrans" cxnId="{FF6837B7-7C13-4589-AFD2-D4637318CA44}">
      <dgm:prSet/>
      <dgm:spPr/>
      <dgm:t>
        <a:bodyPr/>
        <a:lstStyle/>
        <a:p>
          <a:endParaRPr lang="en-US"/>
        </a:p>
      </dgm:t>
    </dgm:pt>
    <dgm:pt modelId="{49965E36-2FC3-48CD-846E-EC89408056DC}" type="sibTrans" cxnId="{FF6837B7-7C13-4589-AFD2-D4637318CA44}">
      <dgm:prSet/>
      <dgm:spPr/>
      <dgm:t>
        <a:bodyPr/>
        <a:lstStyle/>
        <a:p>
          <a:endParaRPr lang="en-US"/>
        </a:p>
      </dgm:t>
    </dgm:pt>
    <dgm:pt modelId="{7BE0FB6F-D361-4FC3-99DA-5EEF4BF12657}">
      <dgm:prSet/>
      <dgm:spPr/>
      <dgm:t>
        <a:bodyPr/>
        <a:lstStyle/>
        <a:p>
          <a:r>
            <a:rPr lang="en-US"/>
            <a:t>Alpha/Bravo with feedback</a:t>
          </a:r>
        </a:p>
      </dgm:t>
    </dgm:pt>
    <dgm:pt modelId="{96B1A682-09BD-4E92-AA88-71EDAAD5FB11}" type="parTrans" cxnId="{1EC92775-725F-4748-9A35-DE19D5C76971}">
      <dgm:prSet/>
      <dgm:spPr/>
      <dgm:t>
        <a:bodyPr/>
        <a:lstStyle/>
        <a:p>
          <a:endParaRPr lang="en-US"/>
        </a:p>
      </dgm:t>
    </dgm:pt>
    <dgm:pt modelId="{4BDC02C2-1456-4057-BA0E-755CD5B84CF5}" type="sibTrans" cxnId="{1EC92775-725F-4748-9A35-DE19D5C76971}">
      <dgm:prSet/>
      <dgm:spPr/>
      <dgm:t>
        <a:bodyPr/>
        <a:lstStyle/>
        <a:p>
          <a:endParaRPr lang="en-US"/>
        </a:p>
      </dgm:t>
    </dgm:pt>
    <dgm:pt modelId="{894F8FFD-55FA-407E-B990-5EDB06DD64ED}">
      <dgm:prSet/>
      <dgm:spPr/>
      <dgm:t>
        <a:bodyPr/>
        <a:lstStyle/>
        <a:p>
          <a:r>
            <a:rPr lang="en-US"/>
            <a:t>Non-IT personnel</a:t>
          </a:r>
        </a:p>
      </dgm:t>
    </dgm:pt>
    <dgm:pt modelId="{0DC69A4C-F7FF-4850-86FE-77609B350F14}" type="parTrans" cxnId="{D7E98F5F-9908-4B5D-AC99-6CA7E0C0CF1C}">
      <dgm:prSet/>
      <dgm:spPr/>
      <dgm:t>
        <a:bodyPr/>
        <a:lstStyle/>
        <a:p>
          <a:endParaRPr lang="en-US"/>
        </a:p>
      </dgm:t>
    </dgm:pt>
    <dgm:pt modelId="{8580777F-80F7-4F51-AFC0-F2DC6BB0EB56}" type="sibTrans" cxnId="{D7E98F5F-9908-4B5D-AC99-6CA7E0C0CF1C}">
      <dgm:prSet/>
      <dgm:spPr/>
      <dgm:t>
        <a:bodyPr/>
        <a:lstStyle/>
        <a:p>
          <a:endParaRPr lang="en-US"/>
        </a:p>
      </dgm:t>
    </dgm:pt>
    <dgm:pt modelId="{F7E154DB-C74E-4069-9279-EA201ECC8A13}">
      <dgm:prSet/>
      <dgm:spPr/>
      <dgm:t>
        <a:bodyPr/>
        <a:lstStyle/>
        <a:p>
          <a:r>
            <a:rPr lang="en-US"/>
            <a:t>Intern has nothing to do? Try to break this and report any breaks!</a:t>
          </a:r>
        </a:p>
      </dgm:t>
    </dgm:pt>
    <dgm:pt modelId="{C73387D5-E661-4FFB-B9E2-66307D3D21A7}" type="parTrans" cxnId="{521EE479-37D7-407E-87F9-75AD104301D7}">
      <dgm:prSet/>
      <dgm:spPr/>
      <dgm:t>
        <a:bodyPr/>
        <a:lstStyle/>
        <a:p>
          <a:endParaRPr lang="en-US"/>
        </a:p>
      </dgm:t>
    </dgm:pt>
    <dgm:pt modelId="{7CF54663-B578-40C2-9DFB-0294DC5FCBF4}" type="sibTrans" cxnId="{521EE479-37D7-407E-87F9-75AD104301D7}">
      <dgm:prSet/>
      <dgm:spPr/>
      <dgm:t>
        <a:bodyPr/>
        <a:lstStyle/>
        <a:p>
          <a:endParaRPr lang="en-US"/>
        </a:p>
      </dgm:t>
    </dgm:pt>
    <dgm:pt modelId="{0CCB6AC3-2E23-40D9-A1F0-F119F749E3B3}">
      <dgm:prSet/>
      <dgm:spPr/>
      <dgm:t>
        <a:bodyPr/>
        <a:lstStyle/>
        <a:p>
          <a:r>
            <a:rPr lang="en-US"/>
            <a:t>IT Manager wants to help?</a:t>
          </a:r>
        </a:p>
      </dgm:t>
    </dgm:pt>
    <dgm:pt modelId="{AB50087A-C755-4D5B-9D63-8545CAAD0C2B}" type="parTrans" cxnId="{C5731696-F09D-4BF6-929F-8E47495F4C21}">
      <dgm:prSet/>
      <dgm:spPr/>
      <dgm:t>
        <a:bodyPr/>
        <a:lstStyle/>
        <a:p>
          <a:endParaRPr lang="en-US"/>
        </a:p>
      </dgm:t>
    </dgm:pt>
    <dgm:pt modelId="{9399FAD4-0EA3-4E3B-970F-26E5321B8165}" type="sibTrans" cxnId="{C5731696-F09D-4BF6-929F-8E47495F4C21}">
      <dgm:prSet/>
      <dgm:spPr/>
      <dgm:t>
        <a:bodyPr/>
        <a:lstStyle/>
        <a:p>
          <a:endParaRPr lang="en-US"/>
        </a:p>
      </dgm:t>
    </dgm:pt>
    <dgm:pt modelId="{79F76263-63B8-4CAF-82D7-F9612C51BE7A}">
      <dgm:prSet/>
      <dgm:spPr/>
      <dgm:t>
        <a:bodyPr/>
        <a:lstStyle/>
        <a:p>
          <a:r>
            <a:rPr lang="en-US"/>
            <a:t>Seriously have used this and it wasn’t even a non-technical IT manager</a:t>
          </a:r>
        </a:p>
      </dgm:t>
    </dgm:pt>
    <dgm:pt modelId="{61F924E1-EBFD-4538-ADB4-F0F609292864}" type="parTrans" cxnId="{10DCA954-0936-4735-9D22-2D687AB63FB2}">
      <dgm:prSet/>
      <dgm:spPr/>
      <dgm:t>
        <a:bodyPr/>
        <a:lstStyle/>
        <a:p>
          <a:endParaRPr lang="en-US"/>
        </a:p>
      </dgm:t>
    </dgm:pt>
    <dgm:pt modelId="{E2B6A1DD-FBB0-4EF6-AB06-2A430D837A60}" type="sibTrans" cxnId="{10DCA954-0936-4735-9D22-2D687AB63FB2}">
      <dgm:prSet/>
      <dgm:spPr/>
      <dgm:t>
        <a:bodyPr/>
        <a:lstStyle/>
        <a:p>
          <a:endParaRPr lang="en-US"/>
        </a:p>
      </dgm:t>
    </dgm:pt>
    <dgm:pt modelId="{9B4D3AC6-C8F0-42E3-8C5C-BC2843989192}">
      <dgm:prSet/>
      <dgm:spPr/>
      <dgm:t>
        <a:bodyPr/>
        <a:lstStyle/>
        <a:p>
          <a:r>
            <a:rPr lang="en-US"/>
            <a:t>QA testers</a:t>
          </a:r>
        </a:p>
      </dgm:t>
    </dgm:pt>
    <dgm:pt modelId="{3BCF28DD-8D09-42BE-8A75-D3BAC1C786B2}" type="parTrans" cxnId="{F6C6B8DA-F84B-49DF-975F-E77CC219BCEB}">
      <dgm:prSet/>
      <dgm:spPr/>
      <dgm:t>
        <a:bodyPr/>
        <a:lstStyle/>
        <a:p>
          <a:endParaRPr lang="en-US"/>
        </a:p>
      </dgm:t>
    </dgm:pt>
    <dgm:pt modelId="{895685DC-7F57-494C-BB81-8543220B6469}" type="sibTrans" cxnId="{F6C6B8DA-F84B-49DF-975F-E77CC219BCEB}">
      <dgm:prSet/>
      <dgm:spPr/>
      <dgm:t>
        <a:bodyPr/>
        <a:lstStyle/>
        <a:p>
          <a:endParaRPr lang="en-US"/>
        </a:p>
      </dgm:t>
    </dgm:pt>
    <dgm:pt modelId="{90F424EF-6E6A-43B9-9DDA-3920880211BF}">
      <dgm:prSet/>
      <dgm:spPr/>
      <dgm:t>
        <a:bodyPr/>
        <a:lstStyle/>
        <a:p>
          <a:r>
            <a:rPr lang="en-US"/>
            <a:t>When you have those groups</a:t>
          </a:r>
        </a:p>
      </dgm:t>
    </dgm:pt>
    <dgm:pt modelId="{92BCE866-F2B5-4557-B803-E953D26E60F6}" type="parTrans" cxnId="{731BCD69-7132-4919-B9C6-BFD82FF21DB3}">
      <dgm:prSet/>
      <dgm:spPr/>
      <dgm:t>
        <a:bodyPr/>
        <a:lstStyle/>
        <a:p>
          <a:endParaRPr lang="en-US"/>
        </a:p>
      </dgm:t>
    </dgm:pt>
    <dgm:pt modelId="{3458CE5E-69ED-4851-9C5F-882605664E49}" type="sibTrans" cxnId="{731BCD69-7132-4919-B9C6-BFD82FF21DB3}">
      <dgm:prSet/>
      <dgm:spPr/>
      <dgm:t>
        <a:bodyPr/>
        <a:lstStyle/>
        <a:p>
          <a:endParaRPr lang="en-US"/>
        </a:p>
      </dgm:t>
    </dgm:pt>
    <dgm:pt modelId="{C66F07E3-839A-4D99-AF89-5A93488A0B0D}">
      <dgm:prSet/>
      <dgm:spPr/>
      <dgm:t>
        <a:bodyPr/>
        <a:lstStyle/>
        <a:p>
          <a:r>
            <a:rPr lang="en-US"/>
            <a:t>Bug Reporting Contests!</a:t>
          </a:r>
        </a:p>
      </dgm:t>
    </dgm:pt>
    <dgm:pt modelId="{286A5767-0AF8-433E-85A2-3915385B5844}" type="parTrans" cxnId="{F9F9E9A0-346E-49F0-96B3-9554140F9487}">
      <dgm:prSet/>
      <dgm:spPr/>
      <dgm:t>
        <a:bodyPr/>
        <a:lstStyle/>
        <a:p>
          <a:endParaRPr lang="en-US"/>
        </a:p>
      </dgm:t>
    </dgm:pt>
    <dgm:pt modelId="{8D81FE96-58B3-4FF1-93F3-70C69B3BD7C5}" type="sibTrans" cxnId="{F9F9E9A0-346E-49F0-96B3-9554140F9487}">
      <dgm:prSet/>
      <dgm:spPr/>
      <dgm:t>
        <a:bodyPr/>
        <a:lstStyle/>
        <a:p>
          <a:endParaRPr lang="en-US"/>
        </a:p>
      </dgm:t>
    </dgm:pt>
    <dgm:pt modelId="{F215B6F5-E127-41EE-A41E-DA87B447635C}">
      <dgm:prSet/>
      <dgm:spPr/>
      <dgm:t>
        <a:bodyPr/>
        <a:lstStyle/>
        <a:p>
          <a:r>
            <a:rPr lang="en-US"/>
            <a:t>See your reading – it’s a thing</a:t>
          </a:r>
        </a:p>
      </dgm:t>
    </dgm:pt>
    <dgm:pt modelId="{6F586B63-6872-47B0-8024-D5873DBAE2E7}" type="parTrans" cxnId="{AE7C9DDA-95D2-42FA-8DD0-CEBC3462C673}">
      <dgm:prSet/>
      <dgm:spPr/>
      <dgm:t>
        <a:bodyPr/>
        <a:lstStyle/>
        <a:p>
          <a:endParaRPr lang="en-US"/>
        </a:p>
      </dgm:t>
    </dgm:pt>
    <dgm:pt modelId="{CDB23F8E-271B-4434-A178-CF438B9B1505}" type="sibTrans" cxnId="{AE7C9DDA-95D2-42FA-8DD0-CEBC3462C673}">
      <dgm:prSet/>
      <dgm:spPr/>
      <dgm:t>
        <a:bodyPr/>
        <a:lstStyle/>
        <a:p>
          <a:endParaRPr lang="en-US"/>
        </a:p>
      </dgm:t>
    </dgm:pt>
    <dgm:pt modelId="{D498FAEA-3BD4-4124-8F68-D7F397531971}" type="pres">
      <dgm:prSet presAssocID="{08A1A6A5-02E4-48E9-AF03-193051747E15}" presName="Name0" presStyleCnt="0">
        <dgm:presLayoutVars>
          <dgm:dir/>
          <dgm:animLvl val="lvl"/>
          <dgm:resizeHandles val="exact"/>
        </dgm:presLayoutVars>
      </dgm:prSet>
      <dgm:spPr/>
    </dgm:pt>
    <dgm:pt modelId="{4A3A056E-5B4E-42C6-8294-F876F4848656}" type="pres">
      <dgm:prSet presAssocID="{A4C204C7-59EF-4F94-AF79-49A4C2D549B5}" presName="linNode" presStyleCnt="0"/>
      <dgm:spPr/>
    </dgm:pt>
    <dgm:pt modelId="{AEF0C4AE-A44F-4319-801B-4B7F10DC06B6}" type="pres">
      <dgm:prSet presAssocID="{A4C204C7-59EF-4F94-AF79-49A4C2D549B5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795CA079-C9AB-4977-B017-394E6CA4A83D}" type="pres">
      <dgm:prSet presAssocID="{A4C204C7-59EF-4F94-AF79-49A4C2D549B5}" presName="descendantText" presStyleLbl="alignAccFollowNode1" presStyleIdx="0" presStyleCnt="4">
        <dgm:presLayoutVars>
          <dgm:bulletEnabled val="1"/>
        </dgm:presLayoutVars>
      </dgm:prSet>
      <dgm:spPr/>
    </dgm:pt>
    <dgm:pt modelId="{D9CAE52D-1F81-4093-BDA9-7A9E430D35E0}" type="pres">
      <dgm:prSet presAssocID="{49965E36-2FC3-48CD-846E-EC89408056DC}" presName="sp" presStyleCnt="0"/>
      <dgm:spPr/>
    </dgm:pt>
    <dgm:pt modelId="{147CEE8D-1FF4-46E0-B7FE-EDE08AEE78B0}" type="pres">
      <dgm:prSet presAssocID="{894F8FFD-55FA-407E-B990-5EDB06DD64ED}" presName="linNode" presStyleCnt="0"/>
      <dgm:spPr/>
    </dgm:pt>
    <dgm:pt modelId="{91A9BD57-DFCE-4BF6-B359-AD3F5DD1C12F}" type="pres">
      <dgm:prSet presAssocID="{894F8FFD-55FA-407E-B990-5EDB06DD64ED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A960722B-BB1C-4D43-8904-69AE377B2B4B}" type="pres">
      <dgm:prSet presAssocID="{894F8FFD-55FA-407E-B990-5EDB06DD64ED}" presName="descendantText" presStyleLbl="alignAccFollowNode1" presStyleIdx="1" presStyleCnt="4">
        <dgm:presLayoutVars>
          <dgm:bulletEnabled val="1"/>
        </dgm:presLayoutVars>
      </dgm:prSet>
      <dgm:spPr/>
    </dgm:pt>
    <dgm:pt modelId="{5933DF55-EF73-4878-8C63-5D565C49B376}" type="pres">
      <dgm:prSet presAssocID="{8580777F-80F7-4F51-AFC0-F2DC6BB0EB56}" presName="sp" presStyleCnt="0"/>
      <dgm:spPr/>
    </dgm:pt>
    <dgm:pt modelId="{88FF5AF3-3C62-47F6-801A-F111B455034E}" type="pres">
      <dgm:prSet presAssocID="{9B4D3AC6-C8F0-42E3-8C5C-BC2843989192}" presName="linNode" presStyleCnt="0"/>
      <dgm:spPr/>
    </dgm:pt>
    <dgm:pt modelId="{C9636E5B-59EB-4887-A7F8-20A2712A5592}" type="pres">
      <dgm:prSet presAssocID="{9B4D3AC6-C8F0-42E3-8C5C-BC2843989192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4C672E55-6A66-4736-AB81-5F0052680D60}" type="pres">
      <dgm:prSet presAssocID="{9B4D3AC6-C8F0-42E3-8C5C-BC2843989192}" presName="descendantText" presStyleLbl="alignAccFollowNode1" presStyleIdx="2" presStyleCnt="4">
        <dgm:presLayoutVars>
          <dgm:bulletEnabled val="1"/>
        </dgm:presLayoutVars>
      </dgm:prSet>
      <dgm:spPr/>
    </dgm:pt>
    <dgm:pt modelId="{828EB9FE-ED57-4F3A-8330-AF5059905401}" type="pres">
      <dgm:prSet presAssocID="{895685DC-7F57-494C-BB81-8543220B6469}" presName="sp" presStyleCnt="0"/>
      <dgm:spPr/>
    </dgm:pt>
    <dgm:pt modelId="{7F0588A8-1CDE-490F-9448-27530F59AB86}" type="pres">
      <dgm:prSet presAssocID="{C66F07E3-839A-4D99-AF89-5A93488A0B0D}" presName="linNode" presStyleCnt="0"/>
      <dgm:spPr/>
    </dgm:pt>
    <dgm:pt modelId="{AC0AEAE2-1399-4F66-B3CF-6893B43C4578}" type="pres">
      <dgm:prSet presAssocID="{C66F07E3-839A-4D99-AF89-5A93488A0B0D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4079718D-041A-4305-9ECE-D585CFBA3DC2}" type="pres">
      <dgm:prSet presAssocID="{C66F07E3-839A-4D99-AF89-5A93488A0B0D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52E3531F-6299-4241-BF21-22F7C3390A55}" type="presOf" srcId="{79F76263-63B8-4CAF-82D7-F9612C51BE7A}" destId="{A960722B-BB1C-4D43-8904-69AE377B2B4B}" srcOrd="0" destOrd="2" presId="urn:microsoft.com/office/officeart/2005/8/layout/vList5"/>
    <dgm:cxn modelId="{02950526-62FC-406D-B30B-CB034E06DFE2}" type="presOf" srcId="{F7E154DB-C74E-4069-9279-EA201ECC8A13}" destId="{A960722B-BB1C-4D43-8904-69AE377B2B4B}" srcOrd="0" destOrd="0" presId="urn:microsoft.com/office/officeart/2005/8/layout/vList5"/>
    <dgm:cxn modelId="{9B20F127-96C0-4E7B-97D1-074E4F08E293}" type="presOf" srcId="{90F424EF-6E6A-43B9-9DDA-3920880211BF}" destId="{4C672E55-6A66-4736-AB81-5F0052680D60}" srcOrd="0" destOrd="0" presId="urn:microsoft.com/office/officeart/2005/8/layout/vList5"/>
    <dgm:cxn modelId="{D7E98F5F-9908-4B5D-AC99-6CA7E0C0CF1C}" srcId="{08A1A6A5-02E4-48E9-AF03-193051747E15}" destId="{894F8FFD-55FA-407E-B990-5EDB06DD64ED}" srcOrd="1" destOrd="0" parTransId="{0DC69A4C-F7FF-4850-86FE-77609B350F14}" sibTransId="{8580777F-80F7-4F51-AFC0-F2DC6BB0EB56}"/>
    <dgm:cxn modelId="{731BCD69-7132-4919-B9C6-BFD82FF21DB3}" srcId="{9B4D3AC6-C8F0-42E3-8C5C-BC2843989192}" destId="{90F424EF-6E6A-43B9-9DDA-3920880211BF}" srcOrd="0" destOrd="0" parTransId="{92BCE866-F2B5-4557-B803-E953D26E60F6}" sibTransId="{3458CE5E-69ED-4851-9C5F-882605664E49}"/>
    <dgm:cxn modelId="{6DFB414D-1352-47FF-9E09-258590AC4141}" type="presOf" srcId="{9B4D3AC6-C8F0-42E3-8C5C-BC2843989192}" destId="{C9636E5B-59EB-4887-A7F8-20A2712A5592}" srcOrd="0" destOrd="0" presId="urn:microsoft.com/office/officeart/2005/8/layout/vList5"/>
    <dgm:cxn modelId="{10DCA954-0936-4735-9D22-2D687AB63FB2}" srcId="{0CCB6AC3-2E23-40D9-A1F0-F119F749E3B3}" destId="{79F76263-63B8-4CAF-82D7-F9612C51BE7A}" srcOrd="0" destOrd="0" parTransId="{61F924E1-EBFD-4538-ADB4-F0F609292864}" sibTransId="{E2B6A1DD-FBB0-4EF6-AB06-2A430D837A60}"/>
    <dgm:cxn modelId="{1EC92775-725F-4748-9A35-DE19D5C76971}" srcId="{A4C204C7-59EF-4F94-AF79-49A4C2D549B5}" destId="{7BE0FB6F-D361-4FC3-99DA-5EEF4BF12657}" srcOrd="0" destOrd="0" parTransId="{96B1A682-09BD-4E92-AA88-71EDAAD5FB11}" sibTransId="{4BDC02C2-1456-4057-BA0E-755CD5B84CF5}"/>
    <dgm:cxn modelId="{521EE479-37D7-407E-87F9-75AD104301D7}" srcId="{894F8FFD-55FA-407E-B990-5EDB06DD64ED}" destId="{F7E154DB-C74E-4069-9279-EA201ECC8A13}" srcOrd="0" destOrd="0" parTransId="{C73387D5-E661-4FFB-B9E2-66307D3D21A7}" sibTransId="{7CF54663-B578-40C2-9DFB-0294DC5FCBF4}"/>
    <dgm:cxn modelId="{20580283-ED48-4132-9AEF-B33AB54A1303}" type="presOf" srcId="{08A1A6A5-02E4-48E9-AF03-193051747E15}" destId="{D498FAEA-3BD4-4124-8F68-D7F397531971}" srcOrd="0" destOrd="0" presId="urn:microsoft.com/office/officeart/2005/8/layout/vList5"/>
    <dgm:cxn modelId="{C5731696-F09D-4BF6-929F-8E47495F4C21}" srcId="{894F8FFD-55FA-407E-B990-5EDB06DD64ED}" destId="{0CCB6AC3-2E23-40D9-A1F0-F119F749E3B3}" srcOrd="1" destOrd="0" parTransId="{AB50087A-C755-4D5B-9D63-8545CAAD0C2B}" sibTransId="{9399FAD4-0EA3-4E3B-970F-26E5321B8165}"/>
    <dgm:cxn modelId="{F9F9E9A0-346E-49F0-96B3-9554140F9487}" srcId="{08A1A6A5-02E4-48E9-AF03-193051747E15}" destId="{C66F07E3-839A-4D99-AF89-5A93488A0B0D}" srcOrd="3" destOrd="0" parTransId="{286A5767-0AF8-433E-85A2-3915385B5844}" sibTransId="{8D81FE96-58B3-4FF1-93F3-70C69B3BD7C5}"/>
    <dgm:cxn modelId="{5ED213AF-096B-4103-B48F-B4DADFA4E3F0}" type="presOf" srcId="{7BE0FB6F-D361-4FC3-99DA-5EEF4BF12657}" destId="{795CA079-C9AB-4977-B017-394E6CA4A83D}" srcOrd="0" destOrd="0" presId="urn:microsoft.com/office/officeart/2005/8/layout/vList5"/>
    <dgm:cxn modelId="{66E7F2B3-6876-4F3B-A666-F27A924C2D8B}" type="presOf" srcId="{894F8FFD-55FA-407E-B990-5EDB06DD64ED}" destId="{91A9BD57-DFCE-4BF6-B359-AD3F5DD1C12F}" srcOrd="0" destOrd="0" presId="urn:microsoft.com/office/officeart/2005/8/layout/vList5"/>
    <dgm:cxn modelId="{FF6837B7-7C13-4589-AFD2-D4637318CA44}" srcId="{08A1A6A5-02E4-48E9-AF03-193051747E15}" destId="{A4C204C7-59EF-4F94-AF79-49A4C2D549B5}" srcOrd="0" destOrd="0" parTransId="{297F6BA9-1616-4F31-86C4-0182EC04EBF3}" sibTransId="{49965E36-2FC3-48CD-846E-EC89408056DC}"/>
    <dgm:cxn modelId="{3A0B88C2-EF45-4A46-9207-A0091CCE06B3}" type="presOf" srcId="{C66F07E3-839A-4D99-AF89-5A93488A0B0D}" destId="{AC0AEAE2-1399-4F66-B3CF-6893B43C4578}" srcOrd="0" destOrd="0" presId="urn:microsoft.com/office/officeart/2005/8/layout/vList5"/>
    <dgm:cxn modelId="{AE7C9DDA-95D2-42FA-8DD0-CEBC3462C673}" srcId="{C66F07E3-839A-4D99-AF89-5A93488A0B0D}" destId="{F215B6F5-E127-41EE-A41E-DA87B447635C}" srcOrd="0" destOrd="0" parTransId="{6F586B63-6872-47B0-8024-D5873DBAE2E7}" sibTransId="{CDB23F8E-271B-4434-A178-CF438B9B1505}"/>
    <dgm:cxn modelId="{F6C6B8DA-F84B-49DF-975F-E77CC219BCEB}" srcId="{08A1A6A5-02E4-48E9-AF03-193051747E15}" destId="{9B4D3AC6-C8F0-42E3-8C5C-BC2843989192}" srcOrd="2" destOrd="0" parTransId="{3BCF28DD-8D09-42BE-8A75-D3BAC1C786B2}" sibTransId="{895685DC-7F57-494C-BB81-8543220B6469}"/>
    <dgm:cxn modelId="{9E2C59E1-7C36-4037-9CE8-1ADBB4BC64CB}" type="presOf" srcId="{A4C204C7-59EF-4F94-AF79-49A4C2D549B5}" destId="{AEF0C4AE-A44F-4319-801B-4B7F10DC06B6}" srcOrd="0" destOrd="0" presId="urn:microsoft.com/office/officeart/2005/8/layout/vList5"/>
    <dgm:cxn modelId="{9EC9C6F9-CC4E-47AD-9926-6F442B2C8092}" type="presOf" srcId="{F215B6F5-E127-41EE-A41E-DA87B447635C}" destId="{4079718D-041A-4305-9ECE-D585CFBA3DC2}" srcOrd="0" destOrd="0" presId="urn:microsoft.com/office/officeart/2005/8/layout/vList5"/>
    <dgm:cxn modelId="{DFE906FF-663B-4066-8272-716759991E9C}" type="presOf" srcId="{0CCB6AC3-2E23-40D9-A1F0-F119F749E3B3}" destId="{A960722B-BB1C-4D43-8904-69AE377B2B4B}" srcOrd="0" destOrd="1" presId="urn:microsoft.com/office/officeart/2005/8/layout/vList5"/>
    <dgm:cxn modelId="{A3AF0AC6-6931-4D97-B689-2A199A4344DB}" type="presParOf" srcId="{D498FAEA-3BD4-4124-8F68-D7F397531971}" destId="{4A3A056E-5B4E-42C6-8294-F876F4848656}" srcOrd="0" destOrd="0" presId="urn:microsoft.com/office/officeart/2005/8/layout/vList5"/>
    <dgm:cxn modelId="{BD7F9E1D-4D89-46F9-B084-9529D6E66F67}" type="presParOf" srcId="{4A3A056E-5B4E-42C6-8294-F876F4848656}" destId="{AEF0C4AE-A44F-4319-801B-4B7F10DC06B6}" srcOrd="0" destOrd="0" presId="urn:microsoft.com/office/officeart/2005/8/layout/vList5"/>
    <dgm:cxn modelId="{D8F0719E-6F71-44DC-AD31-BE149C354545}" type="presParOf" srcId="{4A3A056E-5B4E-42C6-8294-F876F4848656}" destId="{795CA079-C9AB-4977-B017-394E6CA4A83D}" srcOrd="1" destOrd="0" presId="urn:microsoft.com/office/officeart/2005/8/layout/vList5"/>
    <dgm:cxn modelId="{6883F42A-B1B1-4086-9765-C01ECF96A37A}" type="presParOf" srcId="{D498FAEA-3BD4-4124-8F68-D7F397531971}" destId="{D9CAE52D-1F81-4093-BDA9-7A9E430D35E0}" srcOrd="1" destOrd="0" presId="urn:microsoft.com/office/officeart/2005/8/layout/vList5"/>
    <dgm:cxn modelId="{1C38D24C-2B1B-42F1-A49A-EF2AB3FDB979}" type="presParOf" srcId="{D498FAEA-3BD4-4124-8F68-D7F397531971}" destId="{147CEE8D-1FF4-46E0-B7FE-EDE08AEE78B0}" srcOrd="2" destOrd="0" presId="urn:microsoft.com/office/officeart/2005/8/layout/vList5"/>
    <dgm:cxn modelId="{29645D46-07AB-44A7-824A-7BF1A4604C22}" type="presParOf" srcId="{147CEE8D-1FF4-46E0-B7FE-EDE08AEE78B0}" destId="{91A9BD57-DFCE-4BF6-B359-AD3F5DD1C12F}" srcOrd="0" destOrd="0" presId="urn:microsoft.com/office/officeart/2005/8/layout/vList5"/>
    <dgm:cxn modelId="{8971C1F9-5DA1-4F50-83F6-DBD0EE946881}" type="presParOf" srcId="{147CEE8D-1FF4-46E0-B7FE-EDE08AEE78B0}" destId="{A960722B-BB1C-4D43-8904-69AE377B2B4B}" srcOrd="1" destOrd="0" presId="urn:microsoft.com/office/officeart/2005/8/layout/vList5"/>
    <dgm:cxn modelId="{CD321604-8AFA-4EDC-9B6A-E73E70F89645}" type="presParOf" srcId="{D498FAEA-3BD4-4124-8F68-D7F397531971}" destId="{5933DF55-EF73-4878-8C63-5D565C49B376}" srcOrd="3" destOrd="0" presId="urn:microsoft.com/office/officeart/2005/8/layout/vList5"/>
    <dgm:cxn modelId="{D350ECB8-A214-4D89-9090-DD3A18E23DF8}" type="presParOf" srcId="{D498FAEA-3BD4-4124-8F68-D7F397531971}" destId="{88FF5AF3-3C62-47F6-801A-F111B455034E}" srcOrd="4" destOrd="0" presId="urn:microsoft.com/office/officeart/2005/8/layout/vList5"/>
    <dgm:cxn modelId="{1577F603-2797-4767-B5C2-04D9C4847AEE}" type="presParOf" srcId="{88FF5AF3-3C62-47F6-801A-F111B455034E}" destId="{C9636E5B-59EB-4887-A7F8-20A2712A5592}" srcOrd="0" destOrd="0" presId="urn:microsoft.com/office/officeart/2005/8/layout/vList5"/>
    <dgm:cxn modelId="{0E76AE75-754A-4A53-BA3D-0804D9E67E87}" type="presParOf" srcId="{88FF5AF3-3C62-47F6-801A-F111B455034E}" destId="{4C672E55-6A66-4736-AB81-5F0052680D60}" srcOrd="1" destOrd="0" presId="urn:microsoft.com/office/officeart/2005/8/layout/vList5"/>
    <dgm:cxn modelId="{0A9609CF-7070-4655-9751-54CC2127D345}" type="presParOf" srcId="{D498FAEA-3BD4-4124-8F68-D7F397531971}" destId="{828EB9FE-ED57-4F3A-8330-AF5059905401}" srcOrd="5" destOrd="0" presId="urn:microsoft.com/office/officeart/2005/8/layout/vList5"/>
    <dgm:cxn modelId="{D7EEFCF0-B11E-4F54-9357-84FCD48903AB}" type="presParOf" srcId="{D498FAEA-3BD4-4124-8F68-D7F397531971}" destId="{7F0588A8-1CDE-490F-9448-27530F59AB86}" srcOrd="6" destOrd="0" presId="urn:microsoft.com/office/officeart/2005/8/layout/vList5"/>
    <dgm:cxn modelId="{F0275173-08DB-4FDB-A83D-DED1D01030AF}" type="presParOf" srcId="{7F0588A8-1CDE-490F-9448-27530F59AB86}" destId="{AC0AEAE2-1399-4F66-B3CF-6893B43C4578}" srcOrd="0" destOrd="0" presId="urn:microsoft.com/office/officeart/2005/8/layout/vList5"/>
    <dgm:cxn modelId="{1B6AC63C-1E54-46A5-9268-3BD236C35AE4}" type="presParOf" srcId="{7F0588A8-1CDE-490F-9448-27530F59AB86}" destId="{4079718D-041A-4305-9ECE-D585CFBA3DC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117C74F-9F1B-4F6D-B15E-85B59837775D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00240F3-027C-4649-B877-7496BFFDAD94}">
      <dgm:prSet/>
      <dgm:spPr/>
      <dgm:t>
        <a:bodyPr/>
        <a:lstStyle/>
        <a:p>
          <a:r>
            <a:rPr lang="en-US"/>
            <a:t>Yes you can technically see the code – but try to just download it and run it instead</a:t>
          </a:r>
        </a:p>
      </dgm:t>
    </dgm:pt>
    <dgm:pt modelId="{D102D8F5-3536-405E-BE63-CCB68C489B66}" type="parTrans" cxnId="{882992BB-1D92-4136-9739-186BBF387538}">
      <dgm:prSet/>
      <dgm:spPr/>
      <dgm:t>
        <a:bodyPr/>
        <a:lstStyle/>
        <a:p>
          <a:endParaRPr lang="en-US"/>
        </a:p>
      </dgm:t>
    </dgm:pt>
    <dgm:pt modelId="{528D66ED-4DC3-45A0-820B-7AE73A04B001}" type="sibTrans" cxnId="{882992BB-1D92-4136-9739-186BBF387538}">
      <dgm:prSet/>
      <dgm:spPr/>
      <dgm:t>
        <a:bodyPr/>
        <a:lstStyle/>
        <a:p>
          <a:endParaRPr lang="en-US"/>
        </a:p>
      </dgm:t>
    </dgm:pt>
    <dgm:pt modelId="{E9D1305D-1FB7-423B-81E4-D45FED069FB8}">
      <dgm:prSet/>
      <dgm:spPr/>
      <dgm:t>
        <a:bodyPr/>
        <a:lstStyle/>
        <a:p>
          <a:r>
            <a:rPr lang="en-US"/>
            <a:t>Open in IDLE if on Desktop</a:t>
          </a:r>
        </a:p>
      </dgm:t>
    </dgm:pt>
    <dgm:pt modelId="{2F938151-D90E-4BE4-A5DB-726A3A86C56F}" type="parTrans" cxnId="{DA18A95F-DE43-4FE8-9D30-EFDA072EA75B}">
      <dgm:prSet/>
      <dgm:spPr/>
      <dgm:t>
        <a:bodyPr/>
        <a:lstStyle/>
        <a:p>
          <a:endParaRPr lang="en-US"/>
        </a:p>
      </dgm:t>
    </dgm:pt>
    <dgm:pt modelId="{296B4BA5-51D1-4152-AC97-E71BB6B02C4F}" type="sibTrans" cxnId="{DA18A95F-DE43-4FE8-9D30-EFDA072EA75B}">
      <dgm:prSet/>
      <dgm:spPr/>
      <dgm:t>
        <a:bodyPr/>
        <a:lstStyle/>
        <a:p>
          <a:endParaRPr lang="en-US"/>
        </a:p>
      </dgm:t>
    </dgm:pt>
    <dgm:pt modelId="{EAE50FB5-2083-4858-97B8-0E703A92F1F6}">
      <dgm:prSet/>
      <dgm:spPr/>
      <dgm:t>
        <a:bodyPr/>
        <a:lstStyle/>
        <a:p>
          <a:r>
            <a:rPr lang="en-US"/>
            <a:t>You may have to install it using Apps Anywhere</a:t>
          </a:r>
        </a:p>
      </dgm:t>
    </dgm:pt>
    <dgm:pt modelId="{F02FFA4D-D1A3-4BEA-924E-E09595F4C43F}" type="parTrans" cxnId="{67623AF5-DEA8-4762-92ED-7D133802DA5D}">
      <dgm:prSet/>
      <dgm:spPr/>
      <dgm:t>
        <a:bodyPr/>
        <a:lstStyle/>
        <a:p>
          <a:endParaRPr lang="en-US"/>
        </a:p>
      </dgm:t>
    </dgm:pt>
    <dgm:pt modelId="{2BFE2A8B-142D-4678-9066-7EF5064DD813}" type="sibTrans" cxnId="{67623AF5-DEA8-4762-92ED-7D133802DA5D}">
      <dgm:prSet/>
      <dgm:spPr/>
      <dgm:t>
        <a:bodyPr/>
        <a:lstStyle/>
        <a:p>
          <a:endParaRPr lang="en-US"/>
        </a:p>
      </dgm:t>
    </dgm:pt>
    <dgm:pt modelId="{7FF1628E-6299-46FC-A262-30B4352BB409}">
      <dgm:prSet/>
      <dgm:spPr/>
      <dgm:t>
        <a:bodyPr/>
        <a:lstStyle/>
        <a:p>
          <a:r>
            <a:rPr lang="en-US"/>
            <a:t>Without looking at code – find breaks with group</a:t>
          </a:r>
        </a:p>
      </dgm:t>
    </dgm:pt>
    <dgm:pt modelId="{875D7A50-178E-407A-8197-EB35734865DB}" type="parTrans" cxnId="{5898A03E-80B9-4EA3-B192-3997AE7F4697}">
      <dgm:prSet/>
      <dgm:spPr/>
      <dgm:t>
        <a:bodyPr/>
        <a:lstStyle/>
        <a:p>
          <a:endParaRPr lang="en-US"/>
        </a:p>
      </dgm:t>
    </dgm:pt>
    <dgm:pt modelId="{49273CA4-C2FE-46A3-8C75-32CADF743FF7}" type="sibTrans" cxnId="{5898A03E-80B9-4EA3-B192-3997AE7F4697}">
      <dgm:prSet/>
      <dgm:spPr/>
      <dgm:t>
        <a:bodyPr/>
        <a:lstStyle/>
        <a:p>
          <a:endParaRPr lang="en-US"/>
        </a:p>
      </dgm:t>
    </dgm:pt>
    <dgm:pt modelId="{E89B6A75-6D6C-4C4A-B2C7-B4B1BBBFEB85}">
      <dgm:prSet/>
      <dgm:spPr/>
      <dgm:t>
        <a:bodyPr/>
        <a:lstStyle/>
        <a:p>
          <a:r>
            <a:rPr lang="en-US"/>
            <a:t>How many you find?</a:t>
          </a:r>
        </a:p>
      </dgm:t>
    </dgm:pt>
    <dgm:pt modelId="{0E3508FF-533B-455D-9C4C-4797A1826647}" type="parTrans" cxnId="{ADD5CF87-950D-479D-BAB6-2DBF896B84FF}">
      <dgm:prSet/>
      <dgm:spPr/>
      <dgm:t>
        <a:bodyPr/>
        <a:lstStyle/>
        <a:p>
          <a:endParaRPr lang="en-US"/>
        </a:p>
      </dgm:t>
    </dgm:pt>
    <dgm:pt modelId="{7B1B7CE8-01F7-45B8-A930-F52804B4386E}" type="sibTrans" cxnId="{ADD5CF87-950D-479D-BAB6-2DBF896B84FF}">
      <dgm:prSet/>
      <dgm:spPr/>
      <dgm:t>
        <a:bodyPr/>
        <a:lstStyle/>
        <a:p>
          <a:endParaRPr lang="en-US"/>
        </a:p>
      </dgm:t>
    </dgm:pt>
    <dgm:pt modelId="{A7571E15-622D-4C70-BB43-1F2064E1315B}">
      <dgm:prSet/>
      <dgm:spPr/>
      <dgm:t>
        <a:bodyPr/>
        <a:lstStyle/>
        <a:p>
          <a:r>
            <a:rPr lang="en-US"/>
            <a:t>How does it break functionality?</a:t>
          </a:r>
        </a:p>
      </dgm:t>
    </dgm:pt>
    <dgm:pt modelId="{83748B46-849E-41D2-93A6-BB1F0E8D7FA9}" type="parTrans" cxnId="{D68871F7-A0A3-4361-A944-F63AC6EBCE28}">
      <dgm:prSet/>
      <dgm:spPr/>
      <dgm:t>
        <a:bodyPr/>
        <a:lstStyle/>
        <a:p>
          <a:endParaRPr lang="en-US"/>
        </a:p>
      </dgm:t>
    </dgm:pt>
    <dgm:pt modelId="{DB5DE5C8-BC56-4DE7-879E-BCAB698A683B}" type="sibTrans" cxnId="{D68871F7-A0A3-4361-A944-F63AC6EBCE28}">
      <dgm:prSet/>
      <dgm:spPr/>
      <dgm:t>
        <a:bodyPr/>
        <a:lstStyle/>
        <a:p>
          <a:endParaRPr lang="en-US"/>
        </a:p>
      </dgm:t>
    </dgm:pt>
    <dgm:pt modelId="{946CF4AB-CDDA-45A4-9BBB-CA8DECAE0AD7}">
      <dgm:prSet/>
      <dgm:spPr/>
      <dgm:t>
        <a:bodyPr/>
        <a:lstStyle/>
        <a:p>
          <a:r>
            <a:rPr lang="en-US"/>
            <a:t>Are any indicators of exploitable issues?</a:t>
          </a:r>
        </a:p>
      </dgm:t>
    </dgm:pt>
    <dgm:pt modelId="{954FF7A0-DB56-41CF-B587-A5EEC48886DA}" type="parTrans" cxnId="{8D1C19D6-7F26-4128-B605-24CACF9296A5}">
      <dgm:prSet/>
      <dgm:spPr/>
      <dgm:t>
        <a:bodyPr/>
        <a:lstStyle/>
        <a:p>
          <a:endParaRPr lang="en-US"/>
        </a:p>
      </dgm:t>
    </dgm:pt>
    <dgm:pt modelId="{80096B27-B276-4AC5-B24A-BA7AFA9AD89A}" type="sibTrans" cxnId="{8D1C19D6-7F26-4128-B605-24CACF9296A5}">
      <dgm:prSet/>
      <dgm:spPr/>
      <dgm:t>
        <a:bodyPr/>
        <a:lstStyle/>
        <a:p>
          <a:endParaRPr lang="en-US"/>
        </a:p>
      </dgm:t>
    </dgm:pt>
    <dgm:pt modelId="{62579114-EA52-4284-A172-9B901B9AAF30}" type="pres">
      <dgm:prSet presAssocID="{2117C74F-9F1B-4F6D-B15E-85B59837775D}" presName="Name0" presStyleCnt="0">
        <dgm:presLayoutVars>
          <dgm:dir/>
          <dgm:animLvl val="lvl"/>
          <dgm:resizeHandles val="exact"/>
        </dgm:presLayoutVars>
      </dgm:prSet>
      <dgm:spPr/>
    </dgm:pt>
    <dgm:pt modelId="{6034B08F-ADD5-4B11-8BD2-23E8D11D8E61}" type="pres">
      <dgm:prSet presAssocID="{7FF1628E-6299-46FC-A262-30B4352BB409}" presName="boxAndChildren" presStyleCnt="0"/>
      <dgm:spPr/>
    </dgm:pt>
    <dgm:pt modelId="{0876056E-5F8B-4769-BF66-5AAE57D01226}" type="pres">
      <dgm:prSet presAssocID="{7FF1628E-6299-46FC-A262-30B4352BB409}" presName="parentTextBox" presStyleLbl="alignNode1" presStyleIdx="0" presStyleCnt="2"/>
      <dgm:spPr/>
    </dgm:pt>
    <dgm:pt modelId="{C9D4423D-85E5-44FA-9281-D8C0282F35D7}" type="pres">
      <dgm:prSet presAssocID="{7FF1628E-6299-46FC-A262-30B4352BB409}" presName="descendantBox" presStyleLbl="bgAccFollowNode1" presStyleIdx="0" presStyleCnt="2"/>
      <dgm:spPr/>
    </dgm:pt>
    <dgm:pt modelId="{CC8A1703-555E-4CBE-BEAF-EA0179E98C2C}" type="pres">
      <dgm:prSet presAssocID="{528D66ED-4DC3-45A0-820B-7AE73A04B001}" presName="sp" presStyleCnt="0"/>
      <dgm:spPr/>
    </dgm:pt>
    <dgm:pt modelId="{F678A66D-01AE-4391-B40A-1770443798E4}" type="pres">
      <dgm:prSet presAssocID="{200240F3-027C-4649-B877-7496BFFDAD94}" presName="arrowAndChildren" presStyleCnt="0"/>
      <dgm:spPr/>
    </dgm:pt>
    <dgm:pt modelId="{BAA1A517-D2CB-4FC6-A8C7-74F517BD20BD}" type="pres">
      <dgm:prSet presAssocID="{200240F3-027C-4649-B877-7496BFFDAD94}" presName="parentTextArrow" presStyleLbl="node1" presStyleIdx="0" presStyleCnt="0"/>
      <dgm:spPr/>
    </dgm:pt>
    <dgm:pt modelId="{F5796A9B-0AE3-4353-82AD-4CF876020C72}" type="pres">
      <dgm:prSet presAssocID="{200240F3-027C-4649-B877-7496BFFDAD94}" presName="arrow" presStyleLbl="alignNode1" presStyleIdx="1" presStyleCnt="2"/>
      <dgm:spPr/>
    </dgm:pt>
    <dgm:pt modelId="{09FC6014-7ABF-4243-9278-1BF43FFF1BCE}" type="pres">
      <dgm:prSet presAssocID="{200240F3-027C-4649-B877-7496BFFDAD94}" presName="descendantArrow" presStyleLbl="bgAccFollowNode1" presStyleIdx="1" presStyleCnt="2"/>
      <dgm:spPr/>
    </dgm:pt>
  </dgm:ptLst>
  <dgm:cxnLst>
    <dgm:cxn modelId="{46462D29-3365-457D-A8C4-6AAB81E51250}" type="presOf" srcId="{200240F3-027C-4649-B877-7496BFFDAD94}" destId="{BAA1A517-D2CB-4FC6-A8C7-74F517BD20BD}" srcOrd="0" destOrd="0" presId="urn:microsoft.com/office/officeart/2016/7/layout/VerticalDownArrowProcess"/>
    <dgm:cxn modelId="{5898A03E-80B9-4EA3-B192-3997AE7F4697}" srcId="{2117C74F-9F1B-4F6D-B15E-85B59837775D}" destId="{7FF1628E-6299-46FC-A262-30B4352BB409}" srcOrd="1" destOrd="0" parTransId="{875D7A50-178E-407A-8197-EB35734865DB}" sibTransId="{49273CA4-C2FE-46A3-8C75-32CADF743FF7}"/>
    <dgm:cxn modelId="{DA18A95F-DE43-4FE8-9D30-EFDA072EA75B}" srcId="{200240F3-027C-4649-B877-7496BFFDAD94}" destId="{E9D1305D-1FB7-423B-81E4-D45FED069FB8}" srcOrd="0" destOrd="0" parTransId="{2F938151-D90E-4BE4-A5DB-726A3A86C56F}" sibTransId="{296B4BA5-51D1-4152-AC97-E71BB6B02C4F}"/>
    <dgm:cxn modelId="{E997F273-E338-4446-96FD-FD3FC3A3AEA8}" type="presOf" srcId="{E89B6A75-6D6C-4C4A-B2C7-B4B1BBBFEB85}" destId="{C9D4423D-85E5-44FA-9281-D8C0282F35D7}" srcOrd="0" destOrd="0" presId="urn:microsoft.com/office/officeart/2016/7/layout/VerticalDownArrowProcess"/>
    <dgm:cxn modelId="{404C7876-9B24-46AF-9D86-2A4BCE61671A}" type="presOf" srcId="{A7571E15-622D-4C70-BB43-1F2064E1315B}" destId="{C9D4423D-85E5-44FA-9281-D8C0282F35D7}" srcOrd="0" destOrd="1" presId="urn:microsoft.com/office/officeart/2016/7/layout/VerticalDownArrowProcess"/>
    <dgm:cxn modelId="{CBC06E7C-8A40-42E0-ADF4-2B485F59FA12}" type="presOf" srcId="{2117C74F-9F1B-4F6D-B15E-85B59837775D}" destId="{62579114-EA52-4284-A172-9B901B9AAF30}" srcOrd="0" destOrd="0" presId="urn:microsoft.com/office/officeart/2016/7/layout/VerticalDownArrowProcess"/>
    <dgm:cxn modelId="{ADD5CF87-950D-479D-BAB6-2DBF896B84FF}" srcId="{7FF1628E-6299-46FC-A262-30B4352BB409}" destId="{E89B6A75-6D6C-4C4A-B2C7-B4B1BBBFEB85}" srcOrd="0" destOrd="0" parTransId="{0E3508FF-533B-455D-9C4C-4797A1826647}" sibTransId="{7B1B7CE8-01F7-45B8-A930-F52804B4386E}"/>
    <dgm:cxn modelId="{5D58B392-F38C-42C5-AF18-E0CAF32D2B9F}" type="presOf" srcId="{E9D1305D-1FB7-423B-81E4-D45FED069FB8}" destId="{09FC6014-7ABF-4243-9278-1BF43FFF1BCE}" srcOrd="0" destOrd="0" presId="urn:microsoft.com/office/officeart/2016/7/layout/VerticalDownArrowProcess"/>
    <dgm:cxn modelId="{0F072BA6-8F82-4AEE-AC69-6D8EAB683F95}" type="presOf" srcId="{200240F3-027C-4649-B877-7496BFFDAD94}" destId="{F5796A9B-0AE3-4353-82AD-4CF876020C72}" srcOrd="1" destOrd="0" presId="urn:microsoft.com/office/officeart/2016/7/layout/VerticalDownArrowProcess"/>
    <dgm:cxn modelId="{882992BB-1D92-4136-9739-186BBF387538}" srcId="{2117C74F-9F1B-4F6D-B15E-85B59837775D}" destId="{200240F3-027C-4649-B877-7496BFFDAD94}" srcOrd="0" destOrd="0" parTransId="{D102D8F5-3536-405E-BE63-CCB68C489B66}" sibTransId="{528D66ED-4DC3-45A0-820B-7AE73A04B001}"/>
    <dgm:cxn modelId="{392278BF-F39B-4849-9944-67B47E01A558}" type="presOf" srcId="{946CF4AB-CDDA-45A4-9BBB-CA8DECAE0AD7}" destId="{C9D4423D-85E5-44FA-9281-D8C0282F35D7}" srcOrd="0" destOrd="2" presId="urn:microsoft.com/office/officeart/2016/7/layout/VerticalDownArrowProcess"/>
    <dgm:cxn modelId="{8D1C19D6-7F26-4128-B605-24CACF9296A5}" srcId="{7FF1628E-6299-46FC-A262-30B4352BB409}" destId="{946CF4AB-CDDA-45A4-9BBB-CA8DECAE0AD7}" srcOrd="2" destOrd="0" parTransId="{954FF7A0-DB56-41CF-B587-A5EEC48886DA}" sibTransId="{80096B27-B276-4AC5-B24A-BA7AFA9AD89A}"/>
    <dgm:cxn modelId="{FC8232E0-7257-4FE1-B725-1417ABB4DBE2}" type="presOf" srcId="{7FF1628E-6299-46FC-A262-30B4352BB409}" destId="{0876056E-5F8B-4769-BF66-5AAE57D01226}" srcOrd="0" destOrd="0" presId="urn:microsoft.com/office/officeart/2016/7/layout/VerticalDownArrowProcess"/>
    <dgm:cxn modelId="{67623AF5-DEA8-4762-92ED-7D133802DA5D}" srcId="{200240F3-027C-4649-B877-7496BFFDAD94}" destId="{EAE50FB5-2083-4858-97B8-0E703A92F1F6}" srcOrd="1" destOrd="0" parTransId="{F02FFA4D-D1A3-4BEA-924E-E09595F4C43F}" sibTransId="{2BFE2A8B-142D-4678-9066-7EF5064DD813}"/>
    <dgm:cxn modelId="{6E1B19F7-C9F5-4A6D-91CF-475ADB034268}" type="presOf" srcId="{EAE50FB5-2083-4858-97B8-0E703A92F1F6}" destId="{09FC6014-7ABF-4243-9278-1BF43FFF1BCE}" srcOrd="0" destOrd="1" presId="urn:microsoft.com/office/officeart/2016/7/layout/VerticalDownArrowProcess"/>
    <dgm:cxn modelId="{D68871F7-A0A3-4361-A944-F63AC6EBCE28}" srcId="{7FF1628E-6299-46FC-A262-30B4352BB409}" destId="{A7571E15-622D-4C70-BB43-1F2064E1315B}" srcOrd="1" destOrd="0" parTransId="{83748B46-849E-41D2-93A6-BB1F0E8D7FA9}" sibTransId="{DB5DE5C8-BC56-4DE7-879E-BCAB698A683B}"/>
    <dgm:cxn modelId="{3FC916BF-78FC-41A4-A6D2-0C6E7958B3FB}" type="presParOf" srcId="{62579114-EA52-4284-A172-9B901B9AAF30}" destId="{6034B08F-ADD5-4B11-8BD2-23E8D11D8E61}" srcOrd="0" destOrd="0" presId="urn:microsoft.com/office/officeart/2016/7/layout/VerticalDownArrowProcess"/>
    <dgm:cxn modelId="{1EA15004-464B-4B91-A9F6-E7B333962F4B}" type="presParOf" srcId="{6034B08F-ADD5-4B11-8BD2-23E8D11D8E61}" destId="{0876056E-5F8B-4769-BF66-5AAE57D01226}" srcOrd="0" destOrd="0" presId="urn:microsoft.com/office/officeart/2016/7/layout/VerticalDownArrowProcess"/>
    <dgm:cxn modelId="{B39A05FD-B04C-45AE-9AF6-99DEA99AB8C9}" type="presParOf" srcId="{6034B08F-ADD5-4B11-8BD2-23E8D11D8E61}" destId="{C9D4423D-85E5-44FA-9281-D8C0282F35D7}" srcOrd="1" destOrd="0" presId="urn:microsoft.com/office/officeart/2016/7/layout/VerticalDownArrowProcess"/>
    <dgm:cxn modelId="{5519CE7C-B6FD-4F7B-A1DE-E865A33DF423}" type="presParOf" srcId="{62579114-EA52-4284-A172-9B901B9AAF30}" destId="{CC8A1703-555E-4CBE-BEAF-EA0179E98C2C}" srcOrd="1" destOrd="0" presId="urn:microsoft.com/office/officeart/2016/7/layout/VerticalDownArrowProcess"/>
    <dgm:cxn modelId="{0CB2A6A6-1F15-42A8-94D4-F24DA1C7908C}" type="presParOf" srcId="{62579114-EA52-4284-A172-9B901B9AAF30}" destId="{F678A66D-01AE-4391-B40A-1770443798E4}" srcOrd="2" destOrd="0" presId="urn:microsoft.com/office/officeart/2016/7/layout/VerticalDownArrowProcess"/>
    <dgm:cxn modelId="{4AF2119F-CAEC-4793-BC88-633F153BF22F}" type="presParOf" srcId="{F678A66D-01AE-4391-B40A-1770443798E4}" destId="{BAA1A517-D2CB-4FC6-A8C7-74F517BD20BD}" srcOrd="0" destOrd="0" presId="urn:microsoft.com/office/officeart/2016/7/layout/VerticalDownArrowProcess"/>
    <dgm:cxn modelId="{F8D43795-ABA9-458E-BDFC-7C215475CADD}" type="presParOf" srcId="{F678A66D-01AE-4391-B40A-1770443798E4}" destId="{F5796A9B-0AE3-4353-82AD-4CF876020C72}" srcOrd="1" destOrd="0" presId="urn:microsoft.com/office/officeart/2016/7/layout/VerticalDownArrowProcess"/>
    <dgm:cxn modelId="{29F0FE21-7425-4E6F-9FFE-59F3BA5AD77C}" type="presParOf" srcId="{F678A66D-01AE-4391-B40A-1770443798E4}" destId="{09FC6014-7ABF-4243-9278-1BF43FFF1BCE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1E6533E-E790-4B34-A5A3-FE8F8057811F}" type="doc">
      <dgm:prSet loTypeId="urn:microsoft.com/office/officeart/2005/8/layout/vList5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F15A0A98-81E8-49FC-A6C8-8979FB0138B0}">
      <dgm:prSet/>
      <dgm:spPr/>
      <dgm:t>
        <a:bodyPr/>
        <a:lstStyle/>
        <a:p>
          <a:r>
            <a:rPr lang="en-US"/>
            <a:t>Ensure</a:t>
          </a:r>
        </a:p>
      </dgm:t>
    </dgm:pt>
    <dgm:pt modelId="{1061172A-A556-4068-8242-8BF5FE385F7F}" type="parTrans" cxnId="{23AFFE7F-F292-4A54-A366-25778F5A14F9}">
      <dgm:prSet/>
      <dgm:spPr/>
      <dgm:t>
        <a:bodyPr/>
        <a:lstStyle/>
        <a:p>
          <a:endParaRPr lang="en-US"/>
        </a:p>
      </dgm:t>
    </dgm:pt>
    <dgm:pt modelId="{BFE9E2B9-AD6F-4A34-B4A8-7A439F8318E2}" type="sibTrans" cxnId="{23AFFE7F-F292-4A54-A366-25778F5A14F9}">
      <dgm:prSet/>
      <dgm:spPr/>
      <dgm:t>
        <a:bodyPr/>
        <a:lstStyle/>
        <a:p>
          <a:endParaRPr lang="en-US"/>
        </a:p>
      </dgm:t>
    </dgm:pt>
    <dgm:pt modelId="{77117EE5-5F3D-45EA-AC85-3BDF2EFDA261}">
      <dgm:prSet/>
      <dgm:spPr/>
      <dgm:t>
        <a:bodyPr/>
        <a:lstStyle/>
        <a:p>
          <a:r>
            <a:rPr lang="en-US"/>
            <a:t>Ensure every independent path in a module is tested at least once</a:t>
          </a:r>
        </a:p>
      </dgm:t>
    </dgm:pt>
    <dgm:pt modelId="{7CA4DDFD-6CF3-4F5D-BF4E-5A7259592C1D}" type="parTrans" cxnId="{C2022E42-D750-4EB6-A14D-9EFC9C8BF68C}">
      <dgm:prSet/>
      <dgm:spPr/>
      <dgm:t>
        <a:bodyPr/>
        <a:lstStyle/>
        <a:p>
          <a:endParaRPr lang="en-US"/>
        </a:p>
      </dgm:t>
    </dgm:pt>
    <dgm:pt modelId="{FF5C0712-22BA-43D3-AD77-784DB56FCD0A}" type="sibTrans" cxnId="{C2022E42-D750-4EB6-A14D-9EFC9C8BF68C}">
      <dgm:prSet/>
      <dgm:spPr/>
      <dgm:t>
        <a:bodyPr/>
        <a:lstStyle/>
        <a:p>
          <a:endParaRPr lang="en-US"/>
        </a:p>
      </dgm:t>
    </dgm:pt>
    <dgm:pt modelId="{AB520F17-A9C6-4B40-8537-721E8E770852}">
      <dgm:prSet/>
      <dgm:spPr/>
      <dgm:t>
        <a:bodyPr/>
        <a:lstStyle/>
        <a:p>
          <a:r>
            <a:rPr lang="en-US" dirty="0"/>
            <a:t>Logical</a:t>
          </a:r>
        </a:p>
      </dgm:t>
    </dgm:pt>
    <dgm:pt modelId="{7BE33060-9582-4735-A495-C8B7695FC172}" type="parTrans" cxnId="{93A2BB7B-8530-4A21-B700-87B389C0DD23}">
      <dgm:prSet/>
      <dgm:spPr/>
      <dgm:t>
        <a:bodyPr/>
        <a:lstStyle/>
        <a:p>
          <a:endParaRPr lang="en-US"/>
        </a:p>
      </dgm:t>
    </dgm:pt>
    <dgm:pt modelId="{A1E0A684-A44D-400A-A841-ECC6851B5054}" type="sibTrans" cxnId="{93A2BB7B-8530-4A21-B700-87B389C0DD23}">
      <dgm:prSet/>
      <dgm:spPr/>
      <dgm:t>
        <a:bodyPr/>
        <a:lstStyle/>
        <a:p>
          <a:endParaRPr lang="en-US"/>
        </a:p>
      </dgm:t>
    </dgm:pt>
    <dgm:pt modelId="{040A4630-9159-4076-A9D2-23E46A104A12}">
      <dgm:prSet/>
      <dgm:spPr/>
      <dgm:t>
        <a:bodyPr/>
        <a:lstStyle/>
        <a:p>
          <a:r>
            <a:rPr lang="en-US" dirty="0"/>
            <a:t>Find Logical or design errors that can occur during actual implementation</a:t>
          </a:r>
        </a:p>
      </dgm:t>
    </dgm:pt>
    <dgm:pt modelId="{42BB3508-8611-4172-AB16-DA392B303BC6}" type="parTrans" cxnId="{8979612C-A6C7-4BFC-83A1-C44ED36DFCBB}">
      <dgm:prSet/>
      <dgm:spPr/>
      <dgm:t>
        <a:bodyPr/>
        <a:lstStyle/>
        <a:p>
          <a:endParaRPr lang="en-US"/>
        </a:p>
      </dgm:t>
    </dgm:pt>
    <dgm:pt modelId="{BA5F5617-3558-46BF-B429-1B5114CE974D}" type="sibTrans" cxnId="{8979612C-A6C7-4BFC-83A1-C44ED36DFCBB}">
      <dgm:prSet/>
      <dgm:spPr/>
      <dgm:t>
        <a:bodyPr/>
        <a:lstStyle/>
        <a:p>
          <a:endParaRPr lang="en-US"/>
        </a:p>
      </dgm:t>
    </dgm:pt>
    <dgm:pt modelId="{AF3D688E-70C1-45E2-9376-57A217B09288}">
      <dgm:prSet/>
      <dgm:spPr/>
      <dgm:t>
        <a:bodyPr/>
        <a:lstStyle/>
        <a:p>
          <a:r>
            <a:rPr lang="en-US" dirty="0"/>
            <a:t>Security</a:t>
          </a:r>
        </a:p>
      </dgm:t>
    </dgm:pt>
    <dgm:pt modelId="{B66A3B60-141E-4760-8811-0C0DF51628DA}" type="parTrans" cxnId="{92FD221E-36C9-44F1-96D9-57EB94AA6516}">
      <dgm:prSet/>
      <dgm:spPr/>
      <dgm:t>
        <a:bodyPr/>
        <a:lstStyle/>
        <a:p>
          <a:endParaRPr lang="en-US"/>
        </a:p>
      </dgm:t>
    </dgm:pt>
    <dgm:pt modelId="{89EB21D1-7B5A-4C3B-9EF5-D49D593337DE}" type="sibTrans" cxnId="{92FD221E-36C9-44F1-96D9-57EB94AA6516}">
      <dgm:prSet/>
      <dgm:spPr/>
      <dgm:t>
        <a:bodyPr/>
        <a:lstStyle/>
        <a:p>
          <a:endParaRPr lang="en-US"/>
        </a:p>
      </dgm:t>
    </dgm:pt>
    <dgm:pt modelId="{7D84B456-8932-49D0-B888-9DA40406BD14}">
      <dgm:prSet/>
      <dgm:spPr/>
      <dgm:t>
        <a:bodyPr/>
        <a:lstStyle/>
        <a:p>
          <a:r>
            <a:rPr lang="en-US" dirty="0"/>
            <a:t>Find any security gaps or vulnerabilities in the code</a:t>
          </a:r>
        </a:p>
      </dgm:t>
    </dgm:pt>
    <dgm:pt modelId="{09F4FAFF-6ACF-4943-9542-32E41D8297E2}" type="parTrans" cxnId="{F531672E-8F02-49F3-A1F7-D7605CC2333C}">
      <dgm:prSet/>
      <dgm:spPr/>
      <dgm:t>
        <a:bodyPr/>
        <a:lstStyle/>
        <a:p>
          <a:endParaRPr lang="en-US"/>
        </a:p>
      </dgm:t>
    </dgm:pt>
    <dgm:pt modelId="{D789CBAF-B994-4913-A8EB-91F70EBE0AFD}" type="sibTrans" cxnId="{F531672E-8F02-49F3-A1F7-D7605CC2333C}">
      <dgm:prSet/>
      <dgm:spPr/>
      <dgm:t>
        <a:bodyPr/>
        <a:lstStyle/>
        <a:p>
          <a:endParaRPr lang="en-US"/>
        </a:p>
      </dgm:t>
    </dgm:pt>
    <dgm:pt modelId="{027F2F59-559C-4FD3-B8AE-FCB1C4ED0512}">
      <dgm:prSet/>
      <dgm:spPr/>
      <dgm:t>
        <a:bodyPr/>
        <a:lstStyle/>
        <a:p>
          <a:r>
            <a:rPr lang="en-US"/>
            <a:t>Identify</a:t>
          </a:r>
        </a:p>
      </dgm:t>
    </dgm:pt>
    <dgm:pt modelId="{C1E4364C-8603-4793-A97A-F1DBBE40C04E}" type="parTrans" cxnId="{9E59523B-431A-4A8A-BF04-AC1CBB3A56ED}">
      <dgm:prSet/>
      <dgm:spPr/>
      <dgm:t>
        <a:bodyPr/>
        <a:lstStyle/>
        <a:p>
          <a:endParaRPr lang="en-US"/>
        </a:p>
      </dgm:t>
    </dgm:pt>
    <dgm:pt modelId="{59E9FE61-DA87-417C-A92B-94ED488E7FC6}" type="sibTrans" cxnId="{9E59523B-431A-4A8A-BF04-AC1CBB3A56ED}">
      <dgm:prSet/>
      <dgm:spPr/>
      <dgm:t>
        <a:bodyPr/>
        <a:lstStyle/>
        <a:p>
          <a:endParaRPr lang="en-US"/>
        </a:p>
      </dgm:t>
    </dgm:pt>
    <dgm:pt modelId="{AA3B2CF4-7D5B-4273-91E8-B2B054C1648F}">
      <dgm:prSet/>
      <dgm:spPr/>
      <dgm:t>
        <a:bodyPr/>
        <a:lstStyle/>
        <a:p>
          <a:r>
            <a:rPr lang="en-US"/>
            <a:t>Identify broken or inefficient paths and redundant conditional logic</a:t>
          </a:r>
        </a:p>
      </dgm:t>
    </dgm:pt>
    <dgm:pt modelId="{0CE10B0F-7EEC-462B-925A-5B17E776F3C6}" type="parTrans" cxnId="{974A5483-AA1C-4573-A6F0-F24B92FDAB0B}">
      <dgm:prSet/>
      <dgm:spPr/>
      <dgm:t>
        <a:bodyPr/>
        <a:lstStyle/>
        <a:p>
          <a:endParaRPr lang="en-US"/>
        </a:p>
      </dgm:t>
    </dgm:pt>
    <dgm:pt modelId="{01C96D13-5A4F-4602-9F36-49FE9D2E4A23}" type="sibTrans" cxnId="{974A5483-AA1C-4573-A6F0-F24B92FDAB0B}">
      <dgm:prSet/>
      <dgm:spPr/>
      <dgm:t>
        <a:bodyPr/>
        <a:lstStyle/>
        <a:p>
          <a:endParaRPr lang="en-US"/>
        </a:p>
      </dgm:t>
    </dgm:pt>
    <dgm:pt modelId="{B6F2F314-995B-44DC-8281-6646888DA7FE}">
      <dgm:prSet/>
      <dgm:spPr/>
      <dgm:t>
        <a:bodyPr/>
        <a:lstStyle/>
        <a:p>
          <a:r>
            <a:rPr lang="en-US"/>
            <a:t>Check</a:t>
          </a:r>
        </a:p>
      </dgm:t>
    </dgm:pt>
    <dgm:pt modelId="{31BA7C97-36C6-4FED-B20F-CFE1A048B616}" type="parTrans" cxnId="{FAD3A4D6-252E-4991-8A8E-52FBE1075548}">
      <dgm:prSet/>
      <dgm:spPr/>
      <dgm:t>
        <a:bodyPr/>
        <a:lstStyle/>
        <a:p>
          <a:endParaRPr lang="en-US"/>
        </a:p>
      </dgm:t>
    </dgm:pt>
    <dgm:pt modelId="{18DEE206-49DE-4BB0-8199-E8B83EEAF914}" type="sibTrans" cxnId="{FAD3A4D6-252E-4991-8A8E-52FBE1075548}">
      <dgm:prSet/>
      <dgm:spPr/>
      <dgm:t>
        <a:bodyPr/>
        <a:lstStyle/>
        <a:p>
          <a:endParaRPr lang="en-US"/>
        </a:p>
      </dgm:t>
    </dgm:pt>
    <dgm:pt modelId="{C8417C8E-D96B-4F5D-A50B-92D2B0E5869E}">
      <dgm:prSet/>
      <dgm:spPr/>
      <dgm:t>
        <a:bodyPr/>
        <a:lstStyle/>
        <a:p>
          <a:r>
            <a:rPr lang="en-US"/>
            <a:t>Check typographical errors and syntax</a:t>
          </a:r>
        </a:p>
      </dgm:t>
    </dgm:pt>
    <dgm:pt modelId="{D307A709-AB39-4936-9C68-724111CF3B9A}" type="parTrans" cxnId="{787F4983-F26B-4F5F-8163-01D026F1BC3A}">
      <dgm:prSet/>
      <dgm:spPr/>
      <dgm:t>
        <a:bodyPr/>
        <a:lstStyle/>
        <a:p>
          <a:endParaRPr lang="en-US"/>
        </a:p>
      </dgm:t>
    </dgm:pt>
    <dgm:pt modelId="{7E5E3F17-AA46-4E76-AA9C-D68E03D8F68A}" type="sibTrans" cxnId="{787F4983-F26B-4F5F-8163-01D026F1BC3A}">
      <dgm:prSet/>
      <dgm:spPr/>
      <dgm:t>
        <a:bodyPr/>
        <a:lstStyle/>
        <a:p>
          <a:endParaRPr lang="en-US"/>
        </a:p>
      </dgm:t>
    </dgm:pt>
    <dgm:pt modelId="{19AE56AC-9B18-4EA6-B233-FB29643E4CD0}" type="pres">
      <dgm:prSet presAssocID="{B1E6533E-E790-4B34-A5A3-FE8F8057811F}" presName="Name0" presStyleCnt="0">
        <dgm:presLayoutVars>
          <dgm:dir/>
          <dgm:animLvl val="lvl"/>
          <dgm:resizeHandles val="exact"/>
        </dgm:presLayoutVars>
      </dgm:prSet>
      <dgm:spPr/>
    </dgm:pt>
    <dgm:pt modelId="{3C8932BE-3D45-4898-B757-C3C4026547A5}" type="pres">
      <dgm:prSet presAssocID="{F15A0A98-81E8-49FC-A6C8-8979FB0138B0}" presName="linNode" presStyleCnt="0"/>
      <dgm:spPr/>
    </dgm:pt>
    <dgm:pt modelId="{142160F1-34F4-4D3E-9A02-424027A47F5F}" type="pres">
      <dgm:prSet presAssocID="{F15A0A98-81E8-49FC-A6C8-8979FB0138B0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224FA121-8C6E-440B-A2F0-8445B8BB8E7C}" type="pres">
      <dgm:prSet presAssocID="{F15A0A98-81E8-49FC-A6C8-8979FB0138B0}" presName="descendantText" presStyleLbl="alignAccFollowNode1" presStyleIdx="0" presStyleCnt="5">
        <dgm:presLayoutVars>
          <dgm:bulletEnabled val="1"/>
        </dgm:presLayoutVars>
      </dgm:prSet>
      <dgm:spPr/>
    </dgm:pt>
    <dgm:pt modelId="{51265476-B602-4204-AE5B-6E8DF3E4571A}" type="pres">
      <dgm:prSet presAssocID="{BFE9E2B9-AD6F-4A34-B4A8-7A439F8318E2}" presName="sp" presStyleCnt="0"/>
      <dgm:spPr/>
    </dgm:pt>
    <dgm:pt modelId="{CFD174CA-3CFD-4520-901D-FC8F29764BBD}" type="pres">
      <dgm:prSet presAssocID="{AB520F17-A9C6-4B40-8537-721E8E770852}" presName="linNode" presStyleCnt="0"/>
      <dgm:spPr/>
    </dgm:pt>
    <dgm:pt modelId="{3E934B4C-D728-4537-A4D1-7A572143E9AF}" type="pres">
      <dgm:prSet presAssocID="{AB520F17-A9C6-4B40-8537-721E8E770852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9D37FB3A-6AFC-445F-870B-4AFF2585ECB6}" type="pres">
      <dgm:prSet presAssocID="{AB520F17-A9C6-4B40-8537-721E8E770852}" presName="descendantText" presStyleLbl="alignAccFollowNode1" presStyleIdx="1" presStyleCnt="5">
        <dgm:presLayoutVars>
          <dgm:bulletEnabled val="1"/>
        </dgm:presLayoutVars>
      </dgm:prSet>
      <dgm:spPr/>
    </dgm:pt>
    <dgm:pt modelId="{BADAA6AE-FDA9-405E-B11C-EE16D3415C53}" type="pres">
      <dgm:prSet presAssocID="{A1E0A684-A44D-400A-A841-ECC6851B5054}" presName="sp" presStyleCnt="0"/>
      <dgm:spPr/>
    </dgm:pt>
    <dgm:pt modelId="{F2E8F1A7-87D4-4FEC-B781-3966569B3AA0}" type="pres">
      <dgm:prSet presAssocID="{AF3D688E-70C1-45E2-9376-57A217B09288}" presName="linNode" presStyleCnt="0"/>
      <dgm:spPr/>
    </dgm:pt>
    <dgm:pt modelId="{6BF547BF-1597-48F6-80E5-55875A48BDCD}" type="pres">
      <dgm:prSet presAssocID="{AF3D688E-70C1-45E2-9376-57A217B09288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6507DAD1-CFAB-43DE-B9AC-F843FA99CE80}" type="pres">
      <dgm:prSet presAssocID="{AF3D688E-70C1-45E2-9376-57A217B09288}" presName="descendantText" presStyleLbl="alignAccFollowNode1" presStyleIdx="2" presStyleCnt="5">
        <dgm:presLayoutVars>
          <dgm:bulletEnabled val="1"/>
        </dgm:presLayoutVars>
      </dgm:prSet>
      <dgm:spPr/>
    </dgm:pt>
    <dgm:pt modelId="{EE0C8A1B-FCEE-4485-A80C-41A47851C060}" type="pres">
      <dgm:prSet presAssocID="{89EB21D1-7B5A-4C3B-9EF5-D49D593337DE}" presName="sp" presStyleCnt="0"/>
      <dgm:spPr/>
    </dgm:pt>
    <dgm:pt modelId="{35E61FF4-E99F-468D-A623-A4017DD179DA}" type="pres">
      <dgm:prSet presAssocID="{027F2F59-559C-4FD3-B8AE-FCB1C4ED0512}" presName="linNode" presStyleCnt="0"/>
      <dgm:spPr/>
    </dgm:pt>
    <dgm:pt modelId="{857B57A0-C509-4F23-B578-187BF2EB57AC}" type="pres">
      <dgm:prSet presAssocID="{027F2F59-559C-4FD3-B8AE-FCB1C4ED0512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CFCBE39D-1B7F-4460-BE3B-4E5E055F95AE}" type="pres">
      <dgm:prSet presAssocID="{027F2F59-559C-4FD3-B8AE-FCB1C4ED0512}" presName="descendantText" presStyleLbl="alignAccFollowNode1" presStyleIdx="3" presStyleCnt="5">
        <dgm:presLayoutVars>
          <dgm:bulletEnabled val="1"/>
        </dgm:presLayoutVars>
      </dgm:prSet>
      <dgm:spPr/>
    </dgm:pt>
    <dgm:pt modelId="{22CA5D1E-71A3-40FB-B0A3-C50F0436DE60}" type="pres">
      <dgm:prSet presAssocID="{59E9FE61-DA87-417C-A92B-94ED488E7FC6}" presName="sp" presStyleCnt="0"/>
      <dgm:spPr/>
    </dgm:pt>
    <dgm:pt modelId="{A713BF85-84C5-4F75-80B6-4E6B7E2A00E0}" type="pres">
      <dgm:prSet presAssocID="{B6F2F314-995B-44DC-8281-6646888DA7FE}" presName="linNode" presStyleCnt="0"/>
      <dgm:spPr/>
    </dgm:pt>
    <dgm:pt modelId="{07DC55F4-FA0C-457E-B620-C7AD7061C321}" type="pres">
      <dgm:prSet presAssocID="{B6F2F314-995B-44DC-8281-6646888DA7FE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BDCD9C91-F370-4624-8830-E4FA99FB21B2}" type="pres">
      <dgm:prSet presAssocID="{B6F2F314-995B-44DC-8281-6646888DA7FE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0A03BE12-00BD-4DB0-BA06-70CBF9CBE722}" type="presOf" srcId="{040A4630-9159-4076-A9D2-23E46A104A12}" destId="{9D37FB3A-6AFC-445F-870B-4AFF2585ECB6}" srcOrd="0" destOrd="0" presId="urn:microsoft.com/office/officeart/2005/8/layout/vList5"/>
    <dgm:cxn modelId="{92FD221E-36C9-44F1-96D9-57EB94AA6516}" srcId="{B1E6533E-E790-4B34-A5A3-FE8F8057811F}" destId="{AF3D688E-70C1-45E2-9376-57A217B09288}" srcOrd="2" destOrd="0" parTransId="{B66A3B60-141E-4760-8811-0C0DF51628DA}" sibTransId="{89EB21D1-7B5A-4C3B-9EF5-D49D593337DE}"/>
    <dgm:cxn modelId="{2E17FB26-8609-4242-8A8C-043B8B6D99CB}" type="presOf" srcId="{77117EE5-5F3D-45EA-AC85-3BDF2EFDA261}" destId="{224FA121-8C6E-440B-A2F0-8445B8BB8E7C}" srcOrd="0" destOrd="0" presId="urn:microsoft.com/office/officeart/2005/8/layout/vList5"/>
    <dgm:cxn modelId="{8979612C-A6C7-4BFC-83A1-C44ED36DFCBB}" srcId="{AB520F17-A9C6-4B40-8537-721E8E770852}" destId="{040A4630-9159-4076-A9D2-23E46A104A12}" srcOrd="0" destOrd="0" parTransId="{42BB3508-8611-4172-AB16-DA392B303BC6}" sibTransId="{BA5F5617-3558-46BF-B429-1B5114CE974D}"/>
    <dgm:cxn modelId="{F531672E-8F02-49F3-A1F7-D7605CC2333C}" srcId="{AF3D688E-70C1-45E2-9376-57A217B09288}" destId="{7D84B456-8932-49D0-B888-9DA40406BD14}" srcOrd="0" destOrd="0" parTransId="{09F4FAFF-6ACF-4943-9542-32E41D8297E2}" sibTransId="{D789CBAF-B994-4913-A8EB-91F70EBE0AFD}"/>
    <dgm:cxn modelId="{9E59523B-431A-4A8A-BF04-AC1CBB3A56ED}" srcId="{B1E6533E-E790-4B34-A5A3-FE8F8057811F}" destId="{027F2F59-559C-4FD3-B8AE-FCB1C4ED0512}" srcOrd="3" destOrd="0" parTransId="{C1E4364C-8603-4793-A97A-F1DBBE40C04E}" sibTransId="{59E9FE61-DA87-417C-A92B-94ED488E7FC6}"/>
    <dgm:cxn modelId="{C2022E42-D750-4EB6-A14D-9EFC9C8BF68C}" srcId="{F15A0A98-81E8-49FC-A6C8-8979FB0138B0}" destId="{77117EE5-5F3D-45EA-AC85-3BDF2EFDA261}" srcOrd="0" destOrd="0" parTransId="{7CA4DDFD-6CF3-4F5D-BF4E-5A7259592C1D}" sibTransId="{FF5C0712-22BA-43D3-AD77-784DB56FCD0A}"/>
    <dgm:cxn modelId="{93A2BB7B-8530-4A21-B700-87B389C0DD23}" srcId="{B1E6533E-E790-4B34-A5A3-FE8F8057811F}" destId="{AB520F17-A9C6-4B40-8537-721E8E770852}" srcOrd="1" destOrd="0" parTransId="{7BE33060-9582-4735-A495-C8B7695FC172}" sibTransId="{A1E0A684-A44D-400A-A841-ECC6851B5054}"/>
    <dgm:cxn modelId="{3095A47E-8ADE-4D57-9355-9C9166ED945F}" type="presOf" srcId="{B6F2F314-995B-44DC-8281-6646888DA7FE}" destId="{07DC55F4-FA0C-457E-B620-C7AD7061C321}" srcOrd="0" destOrd="0" presId="urn:microsoft.com/office/officeart/2005/8/layout/vList5"/>
    <dgm:cxn modelId="{23AFFE7F-F292-4A54-A366-25778F5A14F9}" srcId="{B1E6533E-E790-4B34-A5A3-FE8F8057811F}" destId="{F15A0A98-81E8-49FC-A6C8-8979FB0138B0}" srcOrd="0" destOrd="0" parTransId="{1061172A-A556-4068-8242-8BF5FE385F7F}" sibTransId="{BFE9E2B9-AD6F-4A34-B4A8-7A439F8318E2}"/>
    <dgm:cxn modelId="{787F4983-F26B-4F5F-8163-01D026F1BC3A}" srcId="{B6F2F314-995B-44DC-8281-6646888DA7FE}" destId="{C8417C8E-D96B-4F5D-A50B-92D2B0E5869E}" srcOrd="0" destOrd="0" parTransId="{D307A709-AB39-4936-9C68-724111CF3B9A}" sibTransId="{7E5E3F17-AA46-4E76-AA9C-D68E03D8F68A}"/>
    <dgm:cxn modelId="{974A5483-AA1C-4573-A6F0-F24B92FDAB0B}" srcId="{027F2F59-559C-4FD3-B8AE-FCB1C4ED0512}" destId="{AA3B2CF4-7D5B-4273-91E8-B2B054C1648F}" srcOrd="0" destOrd="0" parTransId="{0CE10B0F-7EEC-462B-925A-5B17E776F3C6}" sibTransId="{01C96D13-5A4F-4602-9F36-49FE9D2E4A23}"/>
    <dgm:cxn modelId="{B9E79B85-D2C5-4C9F-8458-ED901B2CF840}" type="presOf" srcId="{B1E6533E-E790-4B34-A5A3-FE8F8057811F}" destId="{19AE56AC-9B18-4EA6-B233-FB29643E4CD0}" srcOrd="0" destOrd="0" presId="urn:microsoft.com/office/officeart/2005/8/layout/vList5"/>
    <dgm:cxn modelId="{F2C7D587-93C2-43B2-8E60-F3E1140AE90B}" type="presOf" srcId="{027F2F59-559C-4FD3-B8AE-FCB1C4ED0512}" destId="{857B57A0-C509-4F23-B578-187BF2EB57AC}" srcOrd="0" destOrd="0" presId="urn:microsoft.com/office/officeart/2005/8/layout/vList5"/>
    <dgm:cxn modelId="{3253F794-9645-4990-B97F-7AA15AA0C2A4}" type="presOf" srcId="{AF3D688E-70C1-45E2-9376-57A217B09288}" destId="{6BF547BF-1597-48F6-80E5-55875A48BDCD}" srcOrd="0" destOrd="0" presId="urn:microsoft.com/office/officeart/2005/8/layout/vList5"/>
    <dgm:cxn modelId="{AACCC297-3232-4F05-8CF6-D9FB16E1723B}" type="presOf" srcId="{F15A0A98-81E8-49FC-A6C8-8979FB0138B0}" destId="{142160F1-34F4-4D3E-9A02-424027A47F5F}" srcOrd="0" destOrd="0" presId="urn:microsoft.com/office/officeart/2005/8/layout/vList5"/>
    <dgm:cxn modelId="{324EA199-107A-4CDF-8F67-4EDAAFBAE47E}" type="presOf" srcId="{C8417C8E-D96B-4F5D-A50B-92D2B0E5869E}" destId="{BDCD9C91-F370-4624-8830-E4FA99FB21B2}" srcOrd="0" destOrd="0" presId="urn:microsoft.com/office/officeart/2005/8/layout/vList5"/>
    <dgm:cxn modelId="{85BA34BB-E030-47C8-AE90-22B63B0F08AF}" type="presOf" srcId="{AA3B2CF4-7D5B-4273-91E8-B2B054C1648F}" destId="{CFCBE39D-1B7F-4460-BE3B-4E5E055F95AE}" srcOrd="0" destOrd="0" presId="urn:microsoft.com/office/officeart/2005/8/layout/vList5"/>
    <dgm:cxn modelId="{FAD3A4D6-252E-4991-8A8E-52FBE1075548}" srcId="{B1E6533E-E790-4B34-A5A3-FE8F8057811F}" destId="{B6F2F314-995B-44DC-8281-6646888DA7FE}" srcOrd="4" destOrd="0" parTransId="{31BA7C97-36C6-4FED-B20F-CFE1A048B616}" sibTransId="{18DEE206-49DE-4BB0-8199-E8B83EEAF914}"/>
    <dgm:cxn modelId="{BED2FDE0-0799-4870-A4F4-B69A550B1A15}" type="presOf" srcId="{AB520F17-A9C6-4B40-8537-721E8E770852}" destId="{3E934B4C-D728-4537-A4D1-7A572143E9AF}" srcOrd="0" destOrd="0" presId="urn:microsoft.com/office/officeart/2005/8/layout/vList5"/>
    <dgm:cxn modelId="{5B9757FE-D071-44CA-8BA5-E04563D56924}" type="presOf" srcId="{7D84B456-8932-49D0-B888-9DA40406BD14}" destId="{6507DAD1-CFAB-43DE-B9AC-F843FA99CE80}" srcOrd="0" destOrd="0" presId="urn:microsoft.com/office/officeart/2005/8/layout/vList5"/>
    <dgm:cxn modelId="{194163FF-5245-48A1-B187-119A8D4466F4}" type="presParOf" srcId="{19AE56AC-9B18-4EA6-B233-FB29643E4CD0}" destId="{3C8932BE-3D45-4898-B757-C3C4026547A5}" srcOrd="0" destOrd="0" presId="urn:microsoft.com/office/officeart/2005/8/layout/vList5"/>
    <dgm:cxn modelId="{BF9FF44B-0335-4DE8-8E4C-51556CCF732C}" type="presParOf" srcId="{3C8932BE-3D45-4898-B757-C3C4026547A5}" destId="{142160F1-34F4-4D3E-9A02-424027A47F5F}" srcOrd="0" destOrd="0" presId="urn:microsoft.com/office/officeart/2005/8/layout/vList5"/>
    <dgm:cxn modelId="{5BC99436-78BC-4138-B2AF-5F3C2856FD02}" type="presParOf" srcId="{3C8932BE-3D45-4898-B757-C3C4026547A5}" destId="{224FA121-8C6E-440B-A2F0-8445B8BB8E7C}" srcOrd="1" destOrd="0" presId="urn:microsoft.com/office/officeart/2005/8/layout/vList5"/>
    <dgm:cxn modelId="{D1695123-113D-4FF3-8272-F3E6CE6336F8}" type="presParOf" srcId="{19AE56AC-9B18-4EA6-B233-FB29643E4CD0}" destId="{51265476-B602-4204-AE5B-6E8DF3E4571A}" srcOrd="1" destOrd="0" presId="urn:microsoft.com/office/officeart/2005/8/layout/vList5"/>
    <dgm:cxn modelId="{B6933CAD-582D-449D-BE66-99E7B3DDFEAA}" type="presParOf" srcId="{19AE56AC-9B18-4EA6-B233-FB29643E4CD0}" destId="{CFD174CA-3CFD-4520-901D-FC8F29764BBD}" srcOrd="2" destOrd="0" presId="urn:microsoft.com/office/officeart/2005/8/layout/vList5"/>
    <dgm:cxn modelId="{7CADFBB9-3667-411E-B3D7-3BC622FD1859}" type="presParOf" srcId="{CFD174CA-3CFD-4520-901D-FC8F29764BBD}" destId="{3E934B4C-D728-4537-A4D1-7A572143E9AF}" srcOrd="0" destOrd="0" presId="urn:microsoft.com/office/officeart/2005/8/layout/vList5"/>
    <dgm:cxn modelId="{C70BB8BD-1E3A-47E8-A58D-51FB75CCE564}" type="presParOf" srcId="{CFD174CA-3CFD-4520-901D-FC8F29764BBD}" destId="{9D37FB3A-6AFC-445F-870B-4AFF2585ECB6}" srcOrd="1" destOrd="0" presId="urn:microsoft.com/office/officeart/2005/8/layout/vList5"/>
    <dgm:cxn modelId="{1BDBB3C3-80E6-462B-B7E3-63F9522DEA95}" type="presParOf" srcId="{19AE56AC-9B18-4EA6-B233-FB29643E4CD0}" destId="{BADAA6AE-FDA9-405E-B11C-EE16D3415C53}" srcOrd="3" destOrd="0" presId="urn:microsoft.com/office/officeart/2005/8/layout/vList5"/>
    <dgm:cxn modelId="{2004041F-406C-42A7-ABF6-EACFBBDDEB1E}" type="presParOf" srcId="{19AE56AC-9B18-4EA6-B233-FB29643E4CD0}" destId="{F2E8F1A7-87D4-4FEC-B781-3966569B3AA0}" srcOrd="4" destOrd="0" presId="urn:microsoft.com/office/officeart/2005/8/layout/vList5"/>
    <dgm:cxn modelId="{AA242280-166D-474C-856E-5B2AB782BAE8}" type="presParOf" srcId="{F2E8F1A7-87D4-4FEC-B781-3966569B3AA0}" destId="{6BF547BF-1597-48F6-80E5-55875A48BDCD}" srcOrd="0" destOrd="0" presId="urn:microsoft.com/office/officeart/2005/8/layout/vList5"/>
    <dgm:cxn modelId="{7BA9F2D8-A979-4A92-AE89-37FCD707AEC4}" type="presParOf" srcId="{F2E8F1A7-87D4-4FEC-B781-3966569B3AA0}" destId="{6507DAD1-CFAB-43DE-B9AC-F843FA99CE80}" srcOrd="1" destOrd="0" presId="urn:microsoft.com/office/officeart/2005/8/layout/vList5"/>
    <dgm:cxn modelId="{9D76312B-740D-4DC6-84AA-C8BA7E5E6EBD}" type="presParOf" srcId="{19AE56AC-9B18-4EA6-B233-FB29643E4CD0}" destId="{EE0C8A1B-FCEE-4485-A80C-41A47851C060}" srcOrd="5" destOrd="0" presId="urn:microsoft.com/office/officeart/2005/8/layout/vList5"/>
    <dgm:cxn modelId="{2B3B8D0F-20DA-44BE-BD1D-D338C4007841}" type="presParOf" srcId="{19AE56AC-9B18-4EA6-B233-FB29643E4CD0}" destId="{35E61FF4-E99F-468D-A623-A4017DD179DA}" srcOrd="6" destOrd="0" presId="urn:microsoft.com/office/officeart/2005/8/layout/vList5"/>
    <dgm:cxn modelId="{8F4B286A-8671-4A98-AE9A-756FDA3FC498}" type="presParOf" srcId="{35E61FF4-E99F-468D-A623-A4017DD179DA}" destId="{857B57A0-C509-4F23-B578-187BF2EB57AC}" srcOrd="0" destOrd="0" presId="urn:microsoft.com/office/officeart/2005/8/layout/vList5"/>
    <dgm:cxn modelId="{18D19D31-F3D3-4386-9D67-F41773A3A50A}" type="presParOf" srcId="{35E61FF4-E99F-468D-A623-A4017DD179DA}" destId="{CFCBE39D-1B7F-4460-BE3B-4E5E055F95AE}" srcOrd="1" destOrd="0" presId="urn:microsoft.com/office/officeart/2005/8/layout/vList5"/>
    <dgm:cxn modelId="{1EB39EA6-01D4-4A8A-8560-754A09296AA3}" type="presParOf" srcId="{19AE56AC-9B18-4EA6-B233-FB29643E4CD0}" destId="{22CA5D1E-71A3-40FB-B0A3-C50F0436DE60}" srcOrd="7" destOrd="0" presId="urn:microsoft.com/office/officeart/2005/8/layout/vList5"/>
    <dgm:cxn modelId="{9AB137FB-F42F-4C7D-926E-BD4FAFDF3D5C}" type="presParOf" srcId="{19AE56AC-9B18-4EA6-B233-FB29643E4CD0}" destId="{A713BF85-84C5-4F75-80B6-4E6B7E2A00E0}" srcOrd="8" destOrd="0" presId="urn:microsoft.com/office/officeart/2005/8/layout/vList5"/>
    <dgm:cxn modelId="{DCEFF75C-8188-4443-A47C-25FAA6A21E3A}" type="presParOf" srcId="{A713BF85-84C5-4F75-80B6-4E6B7E2A00E0}" destId="{07DC55F4-FA0C-457E-B620-C7AD7061C321}" srcOrd="0" destOrd="0" presId="urn:microsoft.com/office/officeart/2005/8/layout/vList5"/>
    <dgm:cxn modelId="{BEEEAD2F-701B-4853-A8FC-3D760B76D374}" type="presParOf" srcId="{A713BF85-84C5-4F75-80B6-4E6B7E2A00E0}" destId="{BDCD9C91-F370-4624-8830-E4FA99FB21B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300D9A6-5042-48E0-89BF-D476D3EE50DA}" type="doc">
      <dgm:prSet loTypeId="urn:microsoft.com/office/officeart/2005/8/layout/list1" loCatId="list" qsTypeId="urn:microsoft.com/office/officeart/2005/8/quickstyle/simple4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508AF5F7-9C21-4416-A059-1F9CE2C1DF23}">
      <dgm:prSet/>
      <dgm:spPr/>
      <dgm:t>
        <a:bodyPr/>
        <a:lstStyle/>
        <a:p>
          <a:r>
            <a:rPr lang="en-US" dirty="0"/>
            <a:t>Preparation and input:  Who will do it and what part will they do?</a:t>
          </a:r>
        </a:p>
      </dgm:t>
    </dgm:pt>
    <dgm:pt modelId="{2B1077FB-3577-4120-BEA1-51D7B40D2BB8}" type="parTrans" cxnId="{46A650DE-1709-438D-BC8C-CC9C1631CD4B}">
      <dgm:prSet/>
      <dgm:spPr/>
      <dgm:t>
        <a:bodyPr/>
        <a:lstStyle/>
        <a:p>
          <a:endParaRPr lang="en-US"/>
        </a:p>
      </dgm:t>
    </dgm:pt>
    <dgm:pt modelId="{6A542D27-0AF8-475C-A404-5D4193D49FF7}" type="sibTrans" cxnId="{46A650DE-1709-438D-BC8C-CC9C1631CD4B}">
      <dgm:prSet/>
      <dgm:spPr/>
      <dgm:t>
        <a:bodyPr/>
        <a:lstStyle/>
        <a:p>
          <a:endParaRPr lang="en-US"/>
        </a:p>
      </dgm:t>
    </dgm:pt>
    <dgm:pt modelId="{D6C60FCC-214E-4332-AB1A-A8EB307AC765}">
      <dgm:prSet/>
      <dgm:spPr/>
      <dgm:t>
        <a:bodyPr/>
        <a:lstStyle/>
        <a:p>
          <a:r>
            <a:rPr lang="en-US" dirty="0"/>
            <a:t>For white box testing, a tester must be well acquainted with the programming language to understand the code being tested better. </a:t>
          </a:r>
        </a:p>
      </dgm:t>
    </dgm:pt>
    <dgm:pt modelId="{064FE7DB-C3A4-4E09-9D6F-7D0FE49B6868}" type="parTrans" cxnId="{832A550C-4D01-4007-918C-299AD72A10C2}">
      <dgm:prSet/>
      <dgm:spPr/>
      <dgm:t>
        <a:bodyPr/>
        <a:lstStyle/>
        <a:p>
          <a:endParaRPr lang="en-US"/>
        </a:p>
      </dgm:t>
    </dgm:pt>
    <dgm:pt modelId="{7272F370-F987-4C07-B776-C524EB75DB85}" type="sibTrans" cxnId="{832A550C-4D01-4007-918C-299AD72A10C2}">
      <dgm:prSet/>
      <dgm:spPr/>
      <dgm:t>
        <a:bodyPr/>
        <a:lstStyle/>
        <a:p>
          <a:endParaRPr lang="en-US"/>
        </a:p>
      </dgm:t>
    </dgm:pt>
    <dgm:pt modelId="{F9ED55C6-1549-498D-81A0-762F62095BEC}">
      <dgm:prSet/>
      <dgm:spPr/>
      <dgm:t>
        <a:bodyPr/>
        <a:lstStyle/>
        <a:p>
          <a:r>
            <a:rPr lang="en-US"/>
            <a:t>This varies by task but as Chief I was expected to deal with some level of Python testing because I was one of the few who dealt with </a:t>
          </a:r>
          <a:r>
            <a:rPr lang="en-US">
              <a:hlinkClick xmlns:r="http://schemas.openxmlformats.org/officeDocument/2006/relationships" r:id="rId1"/>
            </a:rPr>
            <a:t>the internal C to help Extend it</a:t>
          </a:r>
          <a:endParaRPr lang="en-US"/>
        </a:p>
      </dgm:t>
    </dgm:pt>
    <dgm:pt modelId="{9BD90C59-DEBC-4F63-B439-20F7CA52A827}" type="parTrans" cxnId="{EAEAD3A8-CA13-4C69-97E5-39C788850D18}">
      <dgm:prSet/>
      <dgm:spPr/>
      <dgm:t>
        <a:bodyPr/>
        <a:lstStyle/>
        <a:p>
          <a:endParaRPr lang="en-US"/>
        </a:p>
      </dgm:t>
    </dgm:pt>
    <dgm:pt modelId="{EDA50D20-C078-41FC-8016-ED2BBF170B69}" type="sibTrans" cxnId="{EAEAD3A8-CA13-4C69-97E5-39C788850D18}">
      <dgm:prSet/>
      <dgm:spPr/>
      <dgm:t>
        <a:bodyPr/>
        <a:lstStyle/>
        <a:p>
          <a:endParaRPr lang="en-US"/>
        </a:p>
      </dgm:t>
    </dgm:pt>
    <dgm:pt modelId="{3DB3F76C-38D0-48D0-AEBE-704670C910A8}">
      <dgm:prSet/>
      <dgm:spPr/>
      <dgm:t>
        <a:bodyPr/>
        <a:lstStyle/>
        <a:p>
          <a:r>
            <a:rPr lang="en-US"/>
            <a:t>Also acquainted with project so then understand the functional specifications, design, security specifications, types of requirements, and the source code style/structure.</a:t>
          </a:r>
        </a:p>
      </dgm:t>
    </dgm:pt>
    <dgm:pt modelId="{DB3CC5F5-FAC6-4664-8C14-D349C432E3DD}" type="parTrans" cxnId="{B38A9CF1-D434-493B-8A76-E5CE96548C6A}">
      <dgm:prSet/>
      <dgm:spPr/>
      <dgm:t>
        <a:bodyPr/>
        <a:lstStyle/>
        <a:p>
          <a:endParaRPr lang="en-US"/>
        </a:p>
      </dgm:t>
    </dgm:pt>
    <dgm:pt modelId="{A4B1C370-E792-45A6-9840-DF757FCE15A2}" type="sibTrans" cxnId="{B38A9CF1-D434-493B-8A76-E5CE96548C6A}">
      <dgm:prSet/>
      <dgm:spPr/>
      <dgm:t>
        <a:bodyPr/>
        <a:lstStyle/>
        <a:p>
          <a:endParaRPr lang="en-US"/>
        </a:p>
      </dgm:t>
    </dgm:pt>
    <dgm:pt modelId="{0DCDDAD5-AE3B-4BC9-8971-8A051DC2F9F8}">
      <dgm:prSet/>
      <dgm:spPr/>
      <dgm:t>
        <a:bodyPr/>
        <a:lstStyle/>
        <a:p>
          <a:r>
            <a:rPr lang="en-US" dirty="0"/>
            <a:t>Create and execute tests: multiple testers create these tests based on focus</a:t>
          </a:r>
        </a:p>
      </dgm:t>
    </dgm:pt>
    <dgm:pt modelId="{EE019B6B-7433-4E0E-9FC8-F90F04ED3CDC}" type="parTrans" cxnId="{3FAF6862-881B-4E5C-A42A-0B04A40D72D6}">
      <dgm:prSet/>
      <dgm:spPr/>
      <dgm:t>
        <a:bodyPr/>
        <a:lstStyle/>
        <a:p>
          <a:endParaRPr lang="en-US"/>
        </a:p>
      </dgm:t>
    </dgm:pt>
    <dgm:pt modelId="{E76F17C4-4657-4E6F-A101-FDA3DE4F3111}" type="sibTrans" cxnId="{3FAF6862-881B-4E5C-A42A-0B04A40D72D6}">
      <dgm:prSet/>
      <dgm:spPr/>
      <dgm:t>
        <a:bodyPr/>
        <a:lstStyle/>
        <a:p>
          <a:endParaRPr lang="en-US"/>
        </a:p>
      </dgm:t>
    </dgm:pt>
    <dgm:pt modelId="{2E3E543F-EC25-4941-80EE-0249B77BA6F7}">
      <dgm:prSet/>
      <dgm:spPr/>
      <dgm:t>
        <a:bodyPr/>
        <a:lstStyle/>
        <a:p>
          <a:r>
            <a:rPr lang="en-US"/>
            <a:t>the tester will now create tests for all the possible scenarios that the program is designed to handle and run them</a:t>
          </a:r>
        </a:p>
      </dgm:t>
    </dgm:pt>
    <dgm:pt modelId="{8E98ED26-C912-47B6-8668-AB1D5AD2C9AE}" type="parTrans" cxnId="{7D948E83-6D67-4537-9E4E-9A295A011381}">
      <dgm:prSet/>
      <dgm:spPr/>
      <dgm:t>
        <a:bodyPr/>
        <a:lstStyle/>
        <a:p>
          <a:endParaRPr lang="en-US"/>
        </a:p>
      </dgm:t>
    </dgm:pt>
    <dgm:pt modelId="{180F4A24-3EC4-4300-B465-B98973538731}" type="sibTrans" cxnId="{7D948E83-6D67-4537-9E4E-9A295A011381}">
      <dgm:prSet/>
      <dgm:spPr/>
      <dgm:t>
        <a:bodyPr/>
        <a:lstStyle/>
        <a:p>
          <a:endParaRPr lang="en-US"/>
        </a:p>
      </dgm:t>
    </dgm:pt>
    <dgm:pt modelId="{CC7E712B-73E9-4FC3-BF19-3B23A42EEA51}">
      <dgm:prSet/>
      <dgm:spPr/>
      <dgm:t>
        <a:bodyPr/>
        <a:lstStyle/>
        <a:p>
          <a:r>
            <a:rPr lang="en-US"/>
            <a:t>Do not have to be code tests but will include code tests</a:t>
          </a:r>
        </a:p>
      </dgm:t>
    </dgm:pt>
    <dgm:pt modelId="{AD44ADBF-22FE-4F54-B76B-9B50C471A1C6}" type="parTrans" cxnId="{9B1636BD-F488-411C-9AD4-EB0A59B55C48}">
      <dgm:prSet/>
      <dgm:spPr/>
      <dgm:t>
        <a:bodyPr/>
        <a:lstStyle/>
        <a:p>
          <a:endParaRPr lang="en-US"/>
        </a:p>
      </dgm:t>
    </dgm:pt>
    <dgm:pt modelId="{B5E1C9C3-DAE6-4777-AAF2-EBC73F973F26}" type="sibTrans" cxnId="{9B1636BD-F488-411C-9AD4-EB0A59B55C48}">
      <dgm:prSet/>
      <dgm:spPr/>
      <dgm:t>
        <a:bodyPr/>
        <a:lstStyle/>
        <a:p>
          <a:endParaRPr lang="en-US"/>
        </a:p>
      </dgm:t>
    </dgm:pt>
    <dgm:pt modelId="{DBE15A20-D4B5-43BA-A4E4-F72D1508C1D3}">
      <dgm:prSet/>
      <dgm:spPr/>
      <dgm:t>
        <a:bodyPr/>
        <a:lstStyle/>
        <a:p>
          <a:r>
            <a:rPr lang="en-US"/>
            <a:t>These can be use-case based, vulnerability focused, or based on a specific functionality</a:t>
          </a:r>
        </a:p>
      </dgm:t>
    </dgm:pt>
    <dgm:pt modelId="{988E00BD-0BB8-4C5B-882B-36DDC9109B18}" type="parTrans" cxnId="{A4585B4E-20CC-4D58-92A9-A3E2842BB2E3}">
      <dgm:prSet/>
      <dgm:spPr/>
      <dgm:t>
        <a:bodyPr/>
        <a:lstStyle/>
        <a:p>
          <a:endParaRPr lang="en-US"/>
        </a:p>
      </dgm:t>
    </dgm:pt>
    <dgm:pt modelId="{B8B82EF1-9925-4739-8D86-6B2AB1E20524}" type="sibTrans" cxnId="{A4585B4E-20CC-4D58-92A9-A3E2842BB2E3}">
      <dgm:prSet/>
      <dgm:spPr/>
      <dgm:t>
        <a:bodyPr/>
        <a:lstStyle/>
        <a:p>
          <a:endParaRPr lang="en-US"/>
        </a:p>
      </dgm:t>
    </dgm:pt>
    <dgm:pt modelId="{C067EDE1-987B-4A6A-8B96-A17D322E77B0}">
      <dgm:prSet/>
      <dgm:spPr/>
      <dgm:t>
        <a:bodyPr/>
        <a:lstStyle/>
        <a:p>
          <a:r>
            <a:rPr lang="en-US" dirty="0"/>
            <a:t>Output: Everyone adds to the report</a:t>
          </a:r>
        </a:p>
      </dgm:t>
    </dgm:pt>
    <dgm:pt modelId="{9DE82CFB-8434-4399-A14E-0638E3637B59}" type="parTrans" cxnId="{E1139DB2-C3E3-4DD7-B290-C3C431DD374A}">
      <dgm:prSet/>
      <dgm:spPr/>
      <dgm:t>
        <a:bodyPr/>
        <a:lstStyle/>
        <a:p>
          <a:endParaRPr lang="en-US"/>
        </a:p>
      </dgm:t>
    </dgm:pt>
    <dgm:pt modelId="{23687041-ADED-4DF5-9B56-B4011C230C13}" type="sibTrans" cxnId="{E1139DB2-C3E3-4DD7-B290-C3C431DD374A}">
      <dgm:prSet/>
      <dgm:spPr/>
      <dgm:t>
        <a:bodyPr/>
        <a:lstStyle/>
        <a:p>
          <a:endParaRPr lang="en-US"/>
        </a:p>
      </dgm:t>
    </dgm:pt>
    <dgm:pt modelId="{DFBE231A-0D4F-49B9-A975-40E0C4FB219C}">
      <dgm:prSet/>
      <dgm:spPr/>
      <dgm:t>
        <a:bodyPr/>
        <a:lstStyle/>
        <a:p>
          <a:r>
            <a:rPr lang="en-US"/>
            <a:t>After running the tests, the </a:t>
          </a:r>
          <a:r>
            <a:rPr lang="en-US" b="1"/>
            <a:t>tester prepares a detailed final report</a:t>
          </a:r>
          <a:r>
            <a:rPr lang="en-US"/>
            <a:t> that includes all the above testing preparations and test results.</a:t>
          </a:r>
        </a:p>
      </dgm:t>
    </dgm:pt>
    <dgm:pt modelId="{1414639B-A78C-45A8-85B7-F730A2D1DE4D}" type="parTrans" cxnId="{FCF7EBF7-BE4D-4342-AA94-0CE17EE8129E}">
      <dgm:prSet/>
      <dgm:spPr/>
      <dgm:t>
        <a:bodyPr/>
        <a:lstStyle/>
        <a:p>
          <a:endParaRPr lang="en-US"/>
        </a:p>
      </dgm:t>
    </dgm:pt>
    <dgm:pt modelId="{9624FFE1-8124-4E40-952A-BAD7722998CA}" type="sibTrans" cxnId="{FCF7EBF7-BE4D-4342-AA94-0CE17EE8129E}">
      <dgm:prSet/>
      <dgm:spPr/>
      <dgm:t>
        <a:bodyPr/>
        <a:lstStyle/>
        <a:p>
          <a:endParaRPr lang="en-US"/>
        </a:p>
      </dgm:t>
    </dgm:pt>
    <dgm:pt modelId="{D98A11A8-1A0D-4F0C-95DA-4137CD93D49C}" type="pres">
      <dgm:prSet presAssocID="{F300D9A6-5042-48E0-89BF-D476D3EE50DA}" presName="linear" presStyleCnt="0">
        <dgm:presLayoutVars>
          <dgm:dir/>
          <dgm:animLvl val="lvl"/>
          <dgm:resizeHandles val="exact"/>
        </dgm:presLayoutVars>
      </dgm:prSet>
      <dgm:spPr/>
    </dgm:pt>
    <dgm:pt modelId="{98882A64-1D78-4F1A-BA15-3F8E1BF70EC4}" type="pres">
      <dgm:prSet presAssocID="{508AF5F7-9C21-4416-A059-1F9CE2C1DF23}" presName="parentLin" presStyleCnt="0"/>
      <dgm:spPr/>
    </dgm:pt>
    <dgm:pt modelId="{F3CB3069-B884-48EB-BE7D-758413063051}" type="pres">
      <dgm:prSet presAssocID="{508AF5F7-9C21-4416-A059-1F9CE2C1DF23}" presName="parentLeftMargin" presStyleLbl="node1" presStyleIdx="0" presStyleCnt="3"/>
      <dgm:spPr/>
    </dgm:pt>
    <dgm:pt modelId="{B43A5429-30EA-412C-B0D9-B8BB557FB03F}" type="pres">
      <dgm:prSet presAssocID="{508AF5F7-9C21-4416-A059-1F9CE2C1DF2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DCC169F-51EF-4D41-AB37-2368D5A4687A}" type="pres">
      <dgm:prSet presAssocID="{508AF5F7-9C21-4416-A059-1F9CE2C1DF23}" presName="negativeSpace" presStyleCnt="0"/>
      <dgm:spPr/>
    </dgm:pt>
    <dgm:pt modelId="{58719570-BD30-49A7-B6C8-16B7F4903A18}" type="pres">
      <dgm:prSet presAssocID="{508AF5F7-9C21-4416-A059-1F9CE2C1DF23}" presName="childText" presStyleLbl="conFgAcc1" presStyleIdx="0" presStyleCnt="3">
        <dgm:presLayoutVars>
          <dgm:bulletEnabled val="1"/>
        </dgm:presLayoutVars>
      </dgm:prSet>
      <dgm:spPr/>
    </dgm:pt>
    <dgm:pt modelId="{FA9D53FC-5B0F-4BA1-B13D-F6FE97BE346D}" type="pres">
      <dgm:prSet presAssocID="{6A542D27-0AF8-475C-A404-5D4193D49FF7}" presName="spaceBetweenRectangles" presStyleCnt="0"/>
      <dgm:spPr/>
    </dgm:pt>
    <dgm:pt modelId="{31F5301B-CC18-4E9C-B94D-2548E7369255}" type="pres">
      <dgm:prSet presAssocID="{0DCDDAD5-AE3B-4BC9-8971-8A051DC2F9F8}" presName="parentLin" presStyleCnt="0"/>
      <dgm:spPr/>
    </dgm:pt>
    <dgm:pt modelId="{AF2D6E12-14C3-4915-9F71-CC7CC2DA87FC}" type="pres">
      <dgm:prSet presAssocID="{0DCDDAD5-AE3B-4BC9-8971-8A051DC2F9F8}" presName="parentLeftMargin" presStyleLbl="node1" presStyleIdx="0" presStyleCnt="3"/>
      <dgm:spPr/>
    </dgm:pt>
    <dgm:pt modelId="{29EDA692-C8CC-422B-A9A9-498E099D7E93}" type="pres">
      <dgm:prSet presAssocID="{0DCDDAD5-AE3B-4BC9-8971-8A051DC2F9F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8151ECE-72B7-4362-BDFD-5D6A7C57451C}" type="pres">
      <dgm:prSet presAssocID="{0DCDDAD5-AE3B-4BC9-8971-8A051DC2F9F8}" presName="negativeSpace" presStyleCnt="0"/>
      <dgm:spPr/>
    </dgm:pt>
    <dgm:pt modelId="{762E539E-7A0C-48BC-AAED-918781641ABC}" type="pres">
      <dgm:prSet presAssocID="{0DCDDAD5-AE3B-4BC9-8971-8A051DC2F9F8}" presName="childText" presStyleLbl="conFgAcc1" presStyleIdx="1" presStyleCnt="3">
        <dgm:presLayoutVars>
          <dgm:bulletEnabled val="1"/>
        </dgm:presLayoutVars>
      </dgm:prSet>
      <dgm:spPr/>
    </dgm:pt>
    <dgm:pt modelId="{395B6C26-C42D-428D-9D97-2396B9978729}" type="pres">
      <dgm:prSet presAssocID="{E76F17C4-4657-4E6F-A101-FDA3DE4F3111}" presName="spaceBetweenRectangles" presStyleCnt="0"/>
      <dgm:spPr/>
    </dgm:pt>
    <dgm:pt modelId="{95E43D7A-DA34-4800-AFF3-77CB54CF6574}" type="pres">
      <dgm:prSet presAssocID="{C067EDE1-987B-4A6A-8B96-A17D322E77B0}" presName="parentLin" presStyleCnt="0"/>
      <dgm:spPr/>
    </dgm:pt>
    <dgm:pt modelId="{32207BCD-E4F0-4A36-8E9A-D11DA987189C}" type="pres">
      <dgm:prSet presAssocID="{C067EDE1-987B-4A6A-8B96-A17D322E77B0}" presName="parentLeftMargin" presStyleLbl="node1" presStyleIdx="1" presStyleCnt="3"/>
      <dgm:spPr/>
    </dgm:pt>
    <dgm:pt modelId="{0103046F-6C6A-41ED-8D8D-D243CBEF68CB}" type="pres">
      <dgm:prSet presAssocID="{C067EDE1-987B-4A6A-8B96-A17D322E77B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DF27A9D-0DDF-46F5-8A63-0386D282C23D}" type="pres">
      <dgm:prSet presAssocID="{C067EDE1-987B-4A6A-8B96-A17D322E77B0}" presName="negativeSpace" presStyleCnt="0"/>
      <dgm:spPr/>
    </dgm:pt>
    <dgm:pt modelId="{10733DC6-B1C9-44DF-8C1C-E9248954063D}" type="pres">
      <dgm:prSet presAssocID="{C067EDE1-987B-4A6A-8B96-A17D322E77B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32A550C-4D01-4007-918C-299AD72A10C2}" srcId="{508AF5F7-9C21-4416-A059-1F9CE2C1DF23}" destId="{D6C60FCC-214E-4332-AB1A-A8EB307AC765}" srcOrd="0" destOrd="0" parTransId="{064FE7DB-C3A4-4E09-9D6F-7D0FE49B6868}" sibTransId="{7272F370-F987-4C07-B776-C524EB75DB85}"/>
    <dgm:cxn modelId="{42EFAD11-8AF8-4D53-AF28-D270353DD260}" type="presOf" srcId="{508AF5F7-9C21-4416-A059-1F9CE2C1DF23}" destId="{B43A5429-30EA-412C-B0D9-B8BB557FB03F}" srcOrd="1" destOrd="0" presId="urn:microsoft.com/office/officeart/2005/8/layout/list1"/>
    <dgm:cxn modelId="{3FD97D15-06FA-4723-A4E3-09D4241AC375}" type="presOf" srcId="{3DB3F76C-38D0-48D0-AEBE-704670C910A8}" destId="{58719570-BD30-49A7-B6C8-16B7F4903A18}" srcOrd="0" destOrd="2" presId="urn:microsoft.com/office/officeart/2005/8/layout/list1"/>
    <dgm:cxn modelId="{3FAF6862-881B-4E5C-A42A-0B04A40D72D6}" srcId="{F300D9A6-5042-48E0-89BF-D476D3EE50DA}" destId="{0DCDDAD5-AE3B-4BC9-8971-8A051DC2F9F8}" srcOrd="1" destOrd="0" parTransId="{EE019B6B-7433-4E0E-9FC8-F90F04ED3CDC}" sibTransId="{E76F17C4-4657-4E6F-A101-FDA3DE4F3111}"/>
    <dgm:cxn modelId="{A4585B4E-20CC-4D58-92A9-A3E2842BB2E3}" srcId="{0DCDDAD5-AE3B-4BC9-8971-8A051DC2F9F8}" destId="{DBE15A20-D4B5-43BA-A4E4-F72D1508C1D3}" srcOrd="1" destOrd="0" parTransId="{988E00BD-0BB8-4C5B-882B-36DDC9109B18}" sibTransId="{B8B82EF1-9925-4739-8D86-6B2AB1E20524}"/>
    <dgm:cxn modelId="{0BFEEB6F-2769-421C-B973-28B751D30806}" type="presOf" srcId="{D6C60FCC-214E-4332-AB1A-A8EB307AC765}" destId="{58719570-BD30-49A7-B6C8-16B7F4903A18}" srcOrd="0" destOrd="0" presId="urn:microsoft.com/office/officeart/2005/8/layout/list1"/>
    <dgm:cxn modelId="{22D12F50-5210-4E0D-929B-0C5FE5D06371}" type="presOf" srcId="{0DCDDAD5-AE3B-4BC9-8971-8A051DC2F9F8}" destId="{29EDA692-C8CC-422B-A9A9-498E099D7E93}" srcOrd="1" destOrd="0" presId="urn:microsoft.com/office/officeart/2005/8/layout/list1"/>
    <dgm:cxn modelId="{B5C6477C-D191-43B1-9AD7-8E08A43E4BF2}" type="presOf" srcId="{C067EDE1-987B-4A6A-8B96-A17D322E77B0}" destId="{32207BCD-E4F0-4A36-8E9A-D11DA987189C}" srcOrd="0" destOrd="0" presId="urn:microsoft.com/office/officeart/2005/8/layout/list1"/>
    <dgm:cxn modelId="{4CA4B582-516B-499B-A467-B14AE2174874}" type="presOf" srcId="{DBE15A20-D4B5-43BA-A4E4-F72D1508C1D3}" destId="{762E539E-7A0C-48BC-AAED-918781641ABC}" srcOrd="0" destOrd="2" presId="urn:microsoft.com/office/officeart/2005/8/layout/list1"/>
    <dgm:cxn modelId="{7D948E83-6D67-4537-9E4E-9A295A011381}" srcId="{0DCDDAD5-AE3B-4BC9-8971-8A051DC2F9F8}" destId="{2E3E543F-EC25-4941-80EE-0249B77BA6F7}" srcOrd="0" destOrd="0" parTransId="{8E98ED26-C912-47B6-8668-AB1D5AD2C9AE}" sibTransId="{180F4A24-3EC4-4300-B465-B98973538731}"/>
    <dgm:cxn modelId="{C55ACD86-CBB3-4510-985A-FDFDA3142BB4}" type="presOf" srcId="{508AF5F7-9C21-4416-A059-1F9CE2C1DF23}" destId="{F3CB3069-B884-48EB-BE7D-758413063051}" srcOrd="0" destOrd="0" presId="urn:microsoft.com/office/officeart/2005/8/layout/list1"/>
    <dgm:cxn modelId="{6C4DAE8C-A7E9-4D05-A1CE-7A552281AAA6}" type="presOf" srcId="{DFBE231A-0D4F-49B9-A975-40E0C4FB219C}" destId="{10733DC6-B1C9-44DF-8C1C-E9248954063D}" srcOrd="0" destOrd="0" presId="urn:microsoft.com/office/officeart/2005/8/layout/list1"/>
    <dgm:cxn modelId="{3C9B0E8F-0F4C-4C3F-B622-88C0CBBC4691}" type="presOf" srcId="{CC7E712B-73E9-4FC3-BF19-3B23A42EEA51}" destId="{762E539E-7A0C-48BC-AAED-918781641ABC}" srcOrd="0" destOrd="1" presId="urn:microsoft.com/office/officeart/2005/8/layout/list1"/>
    <dgm:cxn modelId="{EAEAD3A8-CA13-4C69-97E5-39C788850D18}" srcId="{D6C60FCC-214E-4332-AB1A-A8EB307AC765}" destId="{F9ED55C6-1549-498D-81A0-762F62095BEC}" srcOrd="0" destOrd="0" parTransId="{9BD90C59-DEBC-4F63-B439-20F7CA52A827}" sibTransId="{EDA50D20-C078-41FC-8016-ED2BBF170B69}"/>
    <dgm:cxn modelId="{E1139DB2-C3E3-4DD7-B290-C3C431DD374A}" srcId="{F300D9A6-5042-48E0-89BF-D476D3EE50DA}" destId="{C067EDE1-987B-4A6A-8B96-A17D322E77B0}" srcOrd="2" destOrd="0" parTransId="{9DE82CFB-8434-4399-A14E-0638E3637B59}" sibTransId="{23687041-ADED-4DF5-9B56-B4011C230C13}"/>
    <dgm:cxn modelId="{9B1636BD-F488-411C-9AD4-EB0A59B55C48}" srcId="{2E3E543F-EC25-4941-80EE-0249B77BA6F7}" destId="{CC7E712B-73E9-4FC3-BF19-3B23A42EEA51}" srcOrd="0" destOrd="0" parTransId="{AD44ADBF-22FE-4F54-B76B-9B50C471A1C6}" sibTransId="{B5E1C9C3-DAE6-4777-AAF2-EBC73F973F26}"/>
    <dgm:cxn modelId="{8C8542CC-722D-4D21-AD74-B2518ED8DC79}" type="presOf" srcId="{F9ED55C6-1549-498D-81A0-762F62095BEC}" destId="{58719570-BD30-49A7-B6C8-16B7F4903A18}" srcOrd="0" destOrd="1" presId="urn:microsoft.com/office/officeart/2005/8/layout/list1"/>
    <dgm:cxn modelId="{CA1663CF-7983-43CE-90E1-E9CF670D2BF7}" type="presOf" srcId="{F300D9A6-5042-48E0-89BF-D476D3EE50DA}" destId="{D98A11A8-1A0D-4F0C-95DA-4137CD93D49C}" srcOrd="0" destOrd="0" presId="urn:microsoft.com/office/officeart/2005/8/layout/list1"/>
    <dgm:cxn modelId="{46A650DE-1709-438D-BC8C-CC9C1631CD4B}" srcId="{F300D9A6-5042-48E0-89BF-D476D3EE50DA}" destId="{508AF5F7-9C21-4416-A059-1F9CE2C1DF23}" srcOrd="0" destOrd="0" parTransId="{2B1077FB-3577-4120-BEA1-51D7B40D2BB8}" sibTransId="{6A542D27-0AF8-475C-A404-5D4193D49FF7}"/>
    <dgm:cxn modelId="{9EE5A0E3-ADE0-4589-AEBC-C2179DE1ADAC}" type="presOf" srcId="{0DCDDAD5-AE3B-4BC9-8971-8A051DC2F9F8}" destId="{AF2D6E12-14C3-4915-9F71-CC7CC2DA87FC}" srcOrd="0" destOrd="0" presId="urn:microsoft.com/office/officeart/2005/8/layout/list1"/>
    <dgm:cxn modelId="{F25934ED-F596-4BD4-A455-FC981D510A41}" type="presOf" srcId="{C067EDE1-987B-4A6A-8B96-A17D322E77B0}" destId="{0103046F-6C6A-41ED-8D8D-D243CBEF68CB}" srcOrd="1" destOrd="0" presId="urn:microsoft.com/office/officeart/2005/8/layout/list1"/>
    <dgm:cxn modelId="{B38A9CF1-D434-493B-8A76-E5CE96548C6A}" srcId="{508AF5F7-9C21-4416-A059-1F9CE2C1DF23}" destId="{3DB3F76C-38D0-48D0-AEBE-704670C910A8}" srcOrd="1" destOrd="0" parTransId="{DB3CC5F5-FAC6-4664-8C14-D349C432E3DD}" sibTransId="{A4B1C370-E792-45A6-9840-DF757FCE15A2}"/>
    <dgm:cxn modelId="{A5502BF6-5EB9-4A9C-9FA3-79CBFC69AC22}" type="presOf" srcId="{2E3E543F-EC25-4941-80EE-0249B77BA6F7}" destId="{762E539E-7A0C-48BC-AAED-918781641ABC}" srcOrd="0" destOrd="0" presId="urn:microsoft.com/office/officeart/2005/8/layout/list1"/>
    <dgm:cxn modelId="{FCF7EBF7-BE4D-4342-AA94-0CE17EE8129E}" srcId="{C067EDE1-987B-4A6A-8B96-A17D322E77B0}" destId="{DFBE231A-0D4F-49B9-A975-40E0C4FB219C}" srcOrd="0" destOrd="0" parTransId="{1414639B-A78C-45A8-85B7-F730A2D1DE4D}" sibTransId="{9624FFE1-8124-4E40-952A-BAD7722998CA}"/>
    <dgm:cxn modelId="{71EF6CBA-7DAE-4E66-845B-27A8724AD74E}" type="presParOf" srcId="{D98A11A8-1A0D-4F0C-95DA-4137CD93D49C}" destId="{98882A64-1D78-4F1A-BA15-3F8E1BF70EC4}" srcOrd="0" destOrd="0" presId="urn:microsoft.com/office/officeart/2005/8/layout/list1"/>
    <dgm:cxn modelId="{518449DE-D075-4437-A283-AE8D51BC0496}" type="presParOf" srcId="{98882A64-1D78-4F1A-BA15-3F8E1BF70EC4}" destId="{F3CB3069-B884-48EB-BE7D-758413063051}" srcOrd="0" destOrd="0" presId="urn:microsoft.com/office/officeart/2005/8/layout/list1"/>
    <dgm:cxn modelId="{82871A9E-2EF0-4BCC-BE26-F9AF411CBAE8}" type="presParOf" srcId="{98882A64-1D78-4F1A-BA15-3F8E1BF70EC4}" destId="{B43A5429-30EA-412C-B0D9-B8BB557FB03F}" srcOrd="1" destOrd="0" presId="urn:microsoft.com/office/officeart/2005/8/layout/list1"/>
    <dgm:cxn modelId="{FC188657-1B4F-4933-868B-478070BF2D3C}" type="presParOf" srcId="{D98A11A8-1A0D-4F0C-95DA-4137CD93D49C}" destId="{2DCC169F-51EF-4D41-AB37-2368D5A4687A}" srcOrd="1" destOrd="0" presId="urn:microsoft.com/office/officeart/2005/8/layout/list1"/>
    <dgm:cxn modelId="{6436C0F5-C651-47B2-8BE4-6696A9B26FCF}" type="presParOf" srcId="{D98A11A8-1A0D-4F0C-95DA-4137CD93D49C}" destId="{58719570-BD30-49A7-B6C8-16B7F4903A18}" srcOrd="2" destOrd="0" presId="urn:microsoft.com/office/officeart/2005/8/layout/list1"/>
    <dgm:cxn modelId="{FEB68F3E-9D26-42D3-AE37-B080DA64D72A}" type="presParOf" srcId="{D98A11A8-1A0D-4F0C-95DA-4137CD93D49C}" destId="{FA9D53FC-5B0F-4BA1-B13D-F6FE97BE346D}" srcOrd="3" destOrd="0" presId="urn:microsoft.com/office/officeart/2005/8/layout/list1"/>
    <dgm:cxn modelId="{9485E195-C348-4788-AB05-02E91A56D8A6}" type="presParOf" srcId="{D98A11A8-1A0D-4F0C-95DA-4137CD93D49C}" destId="{31F5301B-CC18-4E9C-B94D-2548E7369255}" srcOrd="4" destOrd="0" presId="urn:microsoft.com/office/officeart/2005/8/layout/list1"/>
    <dgm:cxn modelId="{52AA13A9-C0BC-4C9C-9C91-AFE22CB96C73}" type="presParOf" srcId="{31F5301B-CC18-4E9C-B94D-2548E7369255}" destId="{AF2D6E12-14C3-4915-9F71-CC7CC2DA87FC}" srcOrd="0" destOrd="0" presId="urn:microsoft.com/office/officeart/2005/8/layout/list1"/>
    <dgm:cxn modelId="{F6924C0F-FCF0-46EF-A981-1D703A5F6486}" type="presParOf" srcId="{31F5301B-CC18-4E9C-B94D-2548E7369255}" destId="{29EDA692-C8CC-422B-A9A9-498E099D7E93}" srcOrd="1" destOrd="0" presId="urn:microsoft.com/office/officeart/2005/8/layout/list1"/>
    <dgm:cxn modelId="{1FDA2B8F-7C2D-412B-8BC3-7B5EB5129BAF}" type="presParOf" srcId="{D98A11A8-1A0D-4F0C-95DA-4137CD93D49C}" destId="{C8151ECE-72B7-4362-BDFD-5D6A7C57451C}" srcOrd="5" destOrd="0" presId="urn:microsoft.com/office/officeart/2005/8/layout/list1"/>
    <dgm:cxn modelId="{28B34ADC-303C-49EE-912F-8A5A78837537}" type="presParOf" srcId="{D98A11A8-1A0D-4F0C-95DA-4137CD93D49C}" destId="{762E539E-7A0C-48BC-AAED-918781641ABC}" srcOrd="6" destOrd="0" presId="urn:microsoft.com/office/officeart/2005/8/layout/list1"/>
    <dgm:cxn modelId="{625A35B5-8AC3-407D-A4CD-557BDFE9FA35}" type="presParOf" srcId="{D98A11A8-1A0D-4F0C-95DA-4137CD93D49C}" destId="{395B6C26-C42D-428D-9D97-2396B9978729}" srcOrd="7" destOrd="0" presId="urn:microsoft.com/office/officeart/2005/8/layout/list1"/>
    <dgm:cxn modelId="{46048096-6A63-45E1-ABF0-852B244FD687}" type="presParOf" srcId="{D98A11A8-1A0D-4F0C-95DA-4137CD93D49C}" destId="{95E43D7A-DA34-4800-AFF3-77CB54CF6574}" srcOrd="8" destOrd="0" presId="urn:microsoft.com/office/officeart/2005/8/layout/list1"/>
    <dgm:cxn modelId="{DD9FDD4F-0775-4244-93E8-F1FFC1FA471D}" type="presParOf" srcId="{95E43D7A-DA34-4800-AFF3-77CB54CF6574}" destId="{32207BCD-E4F0-4A36-8E9A-D11DA987189C}" srcOrd="0" destOrd="0" presId="urn:microsoft.com/office/officeart/2005/8/layout/list1"/>
    <dgm:cxn modelId="{66EFD683-49D6-49C4-992F-F2FE55BA4AF6}" type="presParOf" srcId="{95E43D7A-DA34-4800-AFF3-77CB54CF6574}" destId="{0103046F-6C6A-41ED-8D8D-D243CBEF68CB}" srcOrd="1" destOrd="0" presId="urn:microsoft.com/office/officeart/2005/8/layout/list1"/>
    <dgm:cxn modelId="{D61B5897-D302-406C-924B-638E5FF363EA}" type="presParOf" srcId="{D98A11A8-1A0D-4F0C-95DA-4137CD93D49C}" destId="{DDF27A9D-0DDF-46F5-8A63-0386D282C23D}" srcOrd="9" destOrd="0" presId="urn:microsoft.com/office/officeart/2005/8/layout/list1"/>
    <dgm:cxn modelId="{9161CF59-BD80-430E-A429-EBF39BDEDE7B}" type="presParOf" srcId="{D98A11A8-1A0D-4F0C-95DA-4137CD93D49C}" destId="{10733DC6-B1C9-44DF-8C1C-E9248954063D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BB59D0-CBE8-48B3-A30D-47086559934A}">
      <dsp:nvSpPr>
        <dsp:cNvPr id="0" name=""/>
        <dsp:cNvSpPr/>
      </dsp:nvSpPr>
      <dsp:spPr>
        <a:xfrm>
          <a:off x="0" y="2626263"/>
          <a:ext cx="10515600" cy="1723112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Box Testing, 2 types:</a:t>
          </a:r>
        </a:p>
      </dsp:txBody>
      <dsp:txXfrm>
        <a:off x="0" y="2626263"/>
        <a:ext cx="10515600" cy="930480"/>
      </dsp:txXfrm>
    </dsp:sp>
    <dsp:sp modelId="{3F8C7AF6-CB6C-4847-A516-9B7C9C1AAAEC}">
      <dsp:nvSpPr>
        <dsp:cNvPr id="0" name=""/>
        <dsp:cNvSpPr/>
      </dsp:nvSpPr>
      <dsp:spPr>
        <a:xfrm>
          <a:off x="0" y="3522281"/>
          <a:ext cx="10515600" cy="79263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1376" tIns="60960" rIns="341376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WhiteBox &amp; BlackBox</a:t>
          </a:r>
        </a:p>
      </dsp:txBody>
      <dsp:txXfrm>
        <a:off x="0" y="3522281"/>
        <a:ext cx="10515600" cy="792631"/>
      </dsp:txXfrm>
    </dsp:sp>
    <dsp:sp modelId="{CD792AE3-9FC5-43D3-ACC4-840FAEB01B5D}">
      <dsp:nvSpPr>
        <dsp:cNvPr id="0" name=""/>
        <dsp:cNvSpPr/>
      </dsp:nvSpPr>
      <dsp:spPr>
        <a:xfrm rot="10800000">
          <a:off x="0" y="1962"/>
          <a:ext cx="10515600" cy="2650147"/>
        </a:xfrm>
        <a:prstGeom prst="upArrowCallou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Penetration Testing – see board (let’s review physical &amp; TryHackMe)</a:t>
          </a:r>
        </a:p>
      </dsp:txBody>
      <dsp:txXfrm rot="10800000">
        <a:off x="0" y="1962"/>
        <a:ext cx="10515600" cy="17219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5CA079-C9AB-4977-B017-394E6CA4A83D}">
      <dsp:nvSpPr>
        <dsp:cNvPr id="0" name=""/>
        <dsp:cNvSpPr/>
      </dsp:nvSpPr>
      <dsp:spPr>
        <a:xfrm rot="5400000">
          <a:off x="6731621" y="-2839081"/>
          <a:ext cx="837972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Alpha/Bravo with feedback</a:t>
          </a:r>
        </a:p>
      </dsp:txBody>
      <dsp:txXfrm rot="-5400000">
        <a:off x="3785615" y="147831"/>
        <a:ext cx="6689078" cy="756160"/>
      </dsp:txXfrm>
    </dsp:sp>
    <dsp:sp modelId="{AEF0C4AE-A44F-4319-801B-4B7F10DC06B6}">
      <dsp:nvSpPr>
        <dsp:cNvPr id="0" name=""/>
        <dsp:cNvSpPr/>
      </dsp:nvSpPr>
      <dsp:spPr>
        <a:xfrm>
          <a:off x="0" y="2177"/>
          <a:ext cx="3785616" cy="10474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Acceptance Testing</a:t>
          </a:r>
        </a:p>
      </dsp:txBody>
      <dsp:txXfrm>
        <a:off x="51133" y="53310"/>
        <a:ext cx="3683350" cy="945199"/>
      </dsp:txXfrm>
    </dsp:sp>
    <dsp:sp modelId="{A960722B-BB1C-4D43-8904-69AE377B2B4B}">
      <dsp:nvSpPr>
        <dsp:cNvPr id="0" name=""/>
        <dsp:cNvSpPr/>
      </dsp:nvSpPr>
      <dsp:spPr>
        <a:xfrm rot="5400000">
          <a:off x="6731621" y="-1739242"/>
          <a:ext cx="837972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Intern has nothing to do? Try to break this and report any breaks!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IT Manager wants to help?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Seriously have used this and it wasn’t even a non-technical IT manager</a:t>
          </a:r>
        </a:p>
      </dsp:txBody>
      <dsp:txXfrm rot="-5400000">
        <a:off x="3785615" y="1247670"/>
        <a:ext cx="6689078" cy="756160"/>
      </dsp:txXfrm>
    </dsp:sp>
    <dsp:sp modelId="{91A9BD57-DFCE-4BF6-B359-AD3F5DD1C12F}">
      <dsp:nvSpPr>
        <dsp:cNvPr id="0" name=""/>
        <dsp:cNvSpPr/>
      </dsp:nvSpPr>
      <dsp:spPr>
        <a:xfrm>
          <a:off x="0" y="1102016"/>
          <a:ext cx="3785616" cy="10474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Non-IT personnel</a:t>
          </a:r>
        </a:p>
      </dsp:txBody>
      <dsp:txXfrm>
        <a:off x="51133" y="1153149"/>
        <a:ext cx="3683350" cy="945199"/>
      </dsp:txXfrm>
    </dsp:sp>
    <dsp:sp modelId="{4C672E55-6A66-4736-AB81-5F0052680D60}">
      <dsp:nvSpPr>
        <dsp:cNvPr id="0" name=""/>
        <dsp:cNvSpPr/>
      </dsp:nvSpPr>
      <dsp:spPr>
        <a:xfrm rot="5400000">
          <a:off x="6731621" y="-639403"/>
          <a:ext cx="837972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When you have those groups</a:t>
          </a:r>
        </a:p>
      </dsp:txBody>
      <dsp:txXfrm rot="-5400000">
        <a:off x="3785615" y="2347509"/>
        <a:ext cx="6689078" cy="756160"/>
      </dsp:txXfrm>
    </dsp:sp>
    <dsp:sp modelId="{C9636E5B-59EB-4887-A7F8-20A2712A5592}">
      <dsp:nvSpPr>
        <dsp:cNvPr id="0" name=""/>
        <dsp:cNvSpPr/>
      </dsp:nvSpPr>
      <dsp:spPr>
        <a:xfrm>
          <a:off x="0" y="2201855"/>
          <a:ext cx="3785616" cy="10474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QA testers</a:t>
          </a:r>
        </a:p>
      </dsp:txBody>
      <dsp:txXfrm>
        <a:off x="51133" y="2252988"/>
        <a:ext cx="3683350" cy="945199"/>
      </dsp:txXfrm>
    </dsp:sp>
    <dsp:sp modelId="{4079718D-041A-4305-9ECE-D585CFBA3DC2}">
      <dsp:nvSpPr>
        <dsp:cNvPr id="0" name=""/>
        <dsp:cNvSpPr/>
      </dsp:nvSpPr>
      <dsp:spPr>
        <a:xfrm rot="5400000">
          <a:off x="6731621" y="460435"/>
          <a:ext cx="837972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See your reading – it’s a thing</a:t>
          </a:r>
        </a:p>
      </dsp:txBody>
      <dsp:txXfrm rot="-5400000">
        <a:off x="3785615" y="3447347"/>
        <a:ext cx="6689078" cy="756160"/>
      </dsp:txXfrm>
    </dsp:sp>
    <dsp:sp modelId="{AC0AEAE2-1399-4F66-B3CF-6893B43C4578}">
      <dsp:nvSpPr>
        <dsp:cNvPr id="0" name=""/>
        <dsp:cNvSpPr/>
      </dsp:nvSpPr>
      <dsp:spPr>
        <a:xfrm>
          <a:off x="0" y="3301694"/>
          <a:ext cx="3785616" cy="10474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Bug Reporting Contests!</a:t>
          </a:r>
        </a:p>
      </dsp:txBody>
      <dsp:txXfrm>
        <a:off x="51133" y="3352827"/>
        <a:ext cx="3683350" cy="9451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76056E-5F8B-4769-BF66-5AAE57D01226}">
      <dsp:nvSpPr>
        <dsp:cNvPr id="0" name=""/>
        <dsp:cNvSpPr/>
      </dsp:nvSpPr>
      <dsp:spPr>
        <a:xfrm>
          <a:off x="0" y="3341354"/>
          <a:ext cx="1725128" cy="219229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91" tIns="135128" rIns="122691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Without looking at code – find breaks with group</a:t>
          </a:r>
        </a:p>
      </dsp:txBody>
      <dsp:txXfrm>
        <a:off x="0" y="3341354"/>
        <a:ext cx="1725128" cy="2192290"/>
      </dsp:txXfrm>
    </dsp:sp>
    <dsp:sp modelId="{C9D4423D-85E5-44FA-9281-D8C0282F35D7}">
      <dsp:nvSpPr>
        <dsp:cNvPr id="0" name=""/>
        <dsp:cNvSpPr/>
      </dsp:nvSpPr>
      <dsp:spPr>
        <a:xfrm>
          <a:off x="1725128" y="3341354"/>
          <a:ext cx="5175384" cy="219229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981" tIns="241300" rIns="104981" bIns="24130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How many you find?</a:t>
          </a:r>
        </a:p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How does it break functionality?</a:t>
          </a:r>
        </a:p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Are any indicators of exploitable issues?</a:t>
          </a:r>
        </a:p>
      </dsp:txBody>
      <dsp:txXfrm>
        <a:off x="1725128" y="3341354"/>
        <a:ext cx="5175384" cy="2192290"/>
      </dsp:txXfrm>
    </dsp:sp>
    <dsp:sp modelId="{F5796A9B-0AE3-4353-82AD-4CF876020C72}">
      <dsp:nvSpPr>
        <dsp:cNvPr id="0" name=""/>
        <dsp:cNvSpPr/>
      </dsp:nvSpPr>
      <dsp:spPr>
        <a:xfrm rot="10800000">
          <a:off x="0" y="2496"/>
          <a:ext cx="1725128" cy="3371742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691" tIns="135128" rIns="122691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Yes you can technically see the code – but try to just download it and run it instead</a:t>
          </a:r>
        </a:p>
      </dsp:txBody>
      <dsp:txXfrm rot="-10800000">
        <a:off x="0" y="2496"/>
        <a:ext cx="1725128" cy="2191632"/>
      </dsp:txXfrm>
    </dsp:sp>
    <dsp:sp modelId="{09FC6014-7ABF-4243-9278-1BF43FFF1BCE}">
      <dsp:nvSpPr>
        <dsp:cNvPr id="0" name=""/>
        <dsp:cNvSpPr/>
      </dsp:nvSpPr>
      <dsp:spPr>
        <a:xfrm>
          <a:off x="1725128" y="2496"/>
          <a:ext cx="5175384" cy="219163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981" tIns="241300" rIns="104981" bIns="24130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Open in IDLE if on Desktop</a:t>
          </a:r>
        </a:p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You may have to install it using Apps Anywhere</a:t>
          </a:r>
        </a:p>
      </dsp:txBody>
      <dsp:txXfrm>
        <a:off x="1725128" y="2496"/>
        <a:ext cx="5175384" cy="219163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4FA121-8C6E-440B-A2F0-8445B8BB8E7C}">
      <dsp:nvSpPr>
        <dsp:cNvPr id="0" name=""/>
        <dsp:cNvSpPr/>
      </dsp:nvSpPr>
      <dsp:spPr>
        <a:xfrm rot="5400000">
          <a:off x="6816183" y="-2945049"/>
          <a:ext cx="668848" cy="672998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Ensure every independent path in a module is tested at least once</a:t>
          </a:r>
        </a:p>
      </dsp:txBody>
      <dsp:txXfrm rot="-5400000">
        <a:off x="3785615" y="118169"/>
        <a:ext cx="6697334" cy="603548"/>
      </dsp:txXfrm>
    </dsp:sp>
    <dsp:sp modelId="{142160F1-34F4-4D3E-9A02-424027A47F5F}">
      <dsp:nvSpPr>
        <dsp:cNvPr id="0" name=""/>
        <dsp:cNvSpPr/>
      </dsp:nvSpPr>
      <dsp:spPr>
        <a:xfrm>
          <a:off x="0" y="1912"/>
          <a:ext cx="3785616" cy="8360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Ensure</a:t>
          </a:r>
        </a:p>
      </dsp:txBody>
      <dsp:txXfrm>
        <a:off x="40813" y="42725"/>
        <a:ext cx="3703990" cy="754434"/>
      </dsp:txXfrm>
    </dsp:sp>
    <dsp:sp modelId="{9D37FB3A-6AFC-445F-870B-4AFF2585ECB6}">
      <dsp:nvSpPr>
        <dsp:cNvPr id="0" name=""/>
        <dsp:cNvSpPr/>
      </dsp:nvSpPr>
      <dsp:spPr>
        <a:xfrm rot="5400000">
          <a:off x="6816183" y="-2067186"/>
          <a:ext cx="668848" cy="672998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Find Logical or design errors that can occur during actual implementation</a:t>
          </a:r>
        </a:p>
      </dsp:txBody>
      <dsp:txXfrm rot="-5400000">
        <a:off x="3785615" y="996032"/>
        <a:ext cx="6697334" cy="603548"/>
      </dsp:txXfrm>
    </dsp:sp>
    <dsp:sp modelId="{3E934B4C-D728-4537-A4D1-7A572143E9AF}">
      <dsp:nvSpPr>
        <dsp:cNvPr id="0" name=""/>
        <dsp:cNvSpPr/>
      </dsp:nvSpPr>
      <dsp:spPr>
        <a:xfrm>
          <a:off x="0" y="879775"/>
          <a:ext cx="3785616" cy="8360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Logical</a:t>
          </a:r>
        </a:p>
      </dsp:txBody>
      <dsp:txXfrm>
        <a:off x="40813" y="920588"/>
        <a:ext cx="3703990" cy="754434"/>
      </dsp:txXfrm>
    </dsp:sp>
    <dsp:sp modelId="{6507DAD1-CFAB-43DE-B9AC-F843FA99CE80}">
      <dsp:nvSpPr>
        <dsp:cNvPr id="0" name=""/>
        <dsp:cNvSpPr/>
      </dsp:nvSpPr>
      <dsp:spPr>
        <a:xfrm rot="5400000">
          <a:off x="6816183" y="-1189323"/>
          <a:ext cx="668848" cy="672998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Find any security gaps or vulnerabilities in the code</a:t>
          </a:r>
        </a:p>
      </dsp:txBody>
      <dsp:txXfrm rot="-5400000">
        <a:off x="3785615" y="1873895"/>
        <a:ext cx="6697334" cy="603548"/>
      </dsp:txXfrm>
    </dsp:sp>
    <dsp:sp modelId="{6BF547BF-1597-48F6-80E5-55875A48BDCD}">
      <dsp:nvSpPr>
        <dsp:cNvPr id="0" name=""/>
        <dsp:cNvSpPr/>
      </dsp:nvSpPr>
      <dsp:spPr>
        <a:xfrm>
          <a:off x="0" y="1757638"/>
          <a:ext cx="3785616" cy="8360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Security</a:t>
          </a:r>
        </a:p>
      </dsp:txBody>
      <dsp:txXfrm>
        <a:off x="40813" y="1798451"/>
        <a:ext cx="3703990" cy="754434"/>
      </dsp:txXfrm>
    </dsp:sp>
    <dsp:sp modelId="{CFCBE39D-1B7F-4460-BE3B-4E5E055F95AE}">
      <dsp:nvSpPr>
        <dsp:cNvPr id="0" name=""/>
        <dsp:cNvSpPr/>
      </dsp:nvSpPr>
      <dsp:spPr>
        <a:xfrm rot="5400000">
          <a:off x="6816183" y="-311459"/>
          <a:ext cx="668848" cy="672998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Identify broken or inefficient paths and redundant conditional logic</a:t>
          </a:r>
        </a:p>
      </dsp:txBody>
      <dsp:txXfrm rot="-5400000">
        <a:off x="3785615" y="2751759"/>
        <a:ext cx="6697334" cy="603548"/>
      </dsp:txXfrm>
    </dsp:sp>
    <dsp:sp modelId="{857B57A0-C509-4F23-B578-187BF2EB57AC}">
      <dsp:nvSpPr>
        <dsp:cNvPr id="0" name=""/>
        <dsp:cNvSpPr/>
      </dsp:nvSpPr>
      <dsp:spPr>
        <a:xfrm>
          <a:off x="0" y="2635502"/>
          <a:ext cx="3785616" cy="8360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Identify</a:t>
          </a:r>
        </a:p>
      </dsp:txBody>
      <dsp:txXfrm>
        <a:off x="40813" y="2676315"/>
        <a:ext cx="3703990" cy="754434"/>
      </dsp:txXfrm>
    </dsp:sp>
    <dsp:sp modelId="{BDCD9C91-F370-4624-8830-E4FA99FB21B2}">
      <dsp:nvSpPr>
        <dsp:cNvPr id="0" name=""/>
        <dsp:cNvSpPr/>
      </dsp:nvSpPr>
      <dsp:spPr>
        <a:xfrm rot="5400000">
          <a:off x="6816183" y="566403"/>
          <a:ext cx="668848" cy="6729984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Check typographical errors and syntax</a:t>
          </a:r>
        </a:p>
      </dsp:txBody>
      <dsp:txXfrm rot="-5400000">
        <a:off x="3785615" y="3629621"/>
        <a:ext cx="6697334" cy="603548"/>
      </dsp:txXfrm>
    </dsp:sp>
    <dsp:sp modelId="{07DC55F4-FA0C-457E-B620-C7AD7061C321}">
      <dsp:nvSpPr>
        <dsp:cNvPr id="0" name=""/>
        <dsp:cNvSpPr/>
      </dsp:nvSpPr>
      <dsp:spPr>
        <a:xfrm>
          <a:off x="0" y="3513365"/>
          <a:ext cx="3785616" cy="8360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Check</a:t>
          </a:r>
        </a:p>
      </dsp:txBody>
      <dsp:txXfrm>
        <a:off x="40813" y="3554178"/>
        <a:ext cx="3703990" cy="7544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719570-BD30-49A7-B6C8-16B7F4903A18}">
      <dsp:nvSpPr>
        <dsp:cNvPr id="0" name=""/>
        <dsp:cNvSpPr/>
      </dsp:nvSpPr>
      <dsp:spPr>
        <a:xfrm>
          <a:off x="0" y="276159"/>
          <a:ext cx="11915335" cy="19813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762" tIns="354076" rIns="924762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For white box testing, a tester must be well acquainted with the programming language to understand the code being tested better. 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This varies by task but as Chief I was expected to deal with some level of Python testing because I was one of the few who dealt with </a:t>
          </a:r>
          <a:r>
            <a:rPr lang="en-US" sz="1700" kern="1200">
              <a:hlinkClick xmlns:r="http://schemas.openxmlformats.org/officeDocument/2006/relationships" r:id="rId1"/>
            </a:rPr>
            <a:t>the internal C to help Extend it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Also acquainted with project so then understand the functional specifications, design, security specifications, types of requirements, and the source code style/structure.</a:t>
          </a:r>
        </a:p>
      </dsp:txBody>
      <dsp:txXfrm>
        <a:off x="0" y="276159"/>
        <a:ext cx="11915335" cy="1981350"/>
      </dsp:txXfrm>
    </dsp:sp>
    <dsp:sp modelId="{B43A5429-30EA-412C-B0D9-B8BB557FB03F}">
      <dsp:nvSpPr>
        <dsp:cNvPr id="0" name=""/>
        <dsp:cNvSpPr/>
      </dsp:nvSpPr>
      <dsp:spPr>
        <a:xfrm>
          <a:off x="595766" y="25239"/>
          <a:ext cx="834073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5260" tIns="0" rIns="31526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Preparation and input:  Who will do it and what part will they do?</a:t>
          </a:r>
        </a:p>
      </dsp:txBody>
      <dsp:txXfrm>
        <a:off x="620264" y="49737"/>
        <a:ext cx="8291739" cy="452844"/>
      </dsp:txXfrm>
    </dsp:sp>
    <dsp:sp modelId="{762E539E-7A0C-48BC-AAED-918781641ABC}">
      <dsp:nvSpPr>
        <dsp:cNvPr id="0" name=""/>
        <dsp:cNvSpPr/>
      </dsp:nvSpPr>
      <dsp:spPr>
        <a:xfrm>
          <a:off x="0" y="2600229"/>
          <a:ext cx="11915335" cy="15261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762" tIns="354076" rIns="924762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the tester will now create tests for all the possible scenarios that the program is designed to handle and run them</a:t>
          </a:r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Do not have to be code tests but will include code tests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These can be use-case based, vulnerability focused, or based on a specific functionality</a:t>
          </a:r>
        </a:p>
      </dsp:txBody>
      <dsp:txXfrm>
        <a:off x="0" y="2600229"/>
        <a:ext cx="11915335" cy="1526175"/>
      </dsp:txXfrm>
    </dsp:sp>
    <dsp:sp modelId="{29EDA692-C8CC-422B-A9A9-498E099D7E93}">
      <dsp:nvSpPr>
        <dsp:cNvPr id="0" name=""/>
        <dsp:cNvSpPr/>
      </dsp:nvSpPr>
      <dsp:spPr>
        <a:xfrm>
          <a:off x="595766" y="2349309"/>
          <a:ext cx="834073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5260" tIns="0" rIns="31526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Create and execute tests: multiple testers create these tests based on focus</a:t>
          </a:r>
        </a:p>
      </dsp:txBody>
      <dsp:txXfrm>
        <a:off x="620264" y="2373807"/>
        <a:ext cx="8291739" cy="452844"/>
      </dsp:txXfrm>
    </dsp:sp>
    <dsp:sp modelId="{10733DC6-B1C9-44DF-8C1C-E9248954063D}">
      <dsp:nvSpPr>
        <dsp:cNvPr id="0" name=""/>
        <dsp:cNvSpPr/>
      </dsp:nvSpPr>
      <dsp:spPr>
        <a:xfrm>
          <a:off x="0" y="4469125"/>
          <a:ext cx="11915335" cy="963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762" tIns="354076" rIns="924762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After running the tests, the </a:t>
          </a:r>
          <a:r>
            <a:rPr lang="en-US" sz="1700" b="1" kern="1200"/>
            <a:t>tester prepares a detailed final report</a:t>
          </a:r>
          <a:r>
            <a:rPr lang="en-US" sz="1700" kern="1200"/>
            <a:t> that includes all the above testing preparations and test results.</a:t>
          </a:r>
        </a:p>
      </dsp:txBody>
      <dsp:txXfrm>
        <a:off x="0" y="4469125"/>
        <a:ext cx="11915335" cy="963900"/>
      </dsp:txXfrm>
    </dsp:sp>
    <dsp:sp modelId="{0103046F-6C6A-41ED-8D8D-D243CBEF68CB}">
      <dsp:nvSpPr>
        <dsp:cNvPr id="0" name=""/>
        <dsp:cNvSpPr/>
      </dsp:nvSpPr>
      <dsp:spPr>
        <a:xfrm>
          <a:off x="595766" y="4218205"/>
          <a:ext cx="8340735" cy="50184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5260" tIns="0" rIns="315260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Output: Everyone adds to the report</a:t>
          </a:r>
        </a:p>
      </dsp:txBody>
      <dsp:txXfrm>
        <a:off x="620264" y="4242703"/>
        <a:ext cx="8291739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9693F-F7BC-7ADC-D9EC-59A15BC9F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02C9DC-9DF7-0016-F14C-054739A68D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820E0-4CF3-2E28-BDA5-221ED7631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C2C27-88B6-7E7C-A17E-8622F5C05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1C858-AAD2-9921-CAFC-3F686C2A9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22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646F4-34CC-F41D-CF61-6CB6691C2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0D0FE1-4F82-69FA-356C-6B063CC603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FFD0F-5B63-570A-FEFB-1C2808236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AC9C8-F839-90E1-29CE-4871597C7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DB88C-FFBC-37BE-4D5E-9838E370F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27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5B881D-AE9C-F889-609D-7648BD7EBC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91634A-854D-DE73-7F2B-A3C76B721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E3669-247C-8A2B-2447-F1F77D94A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B6087-59F3-6247-E670-7E58D7FB6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7A1F9-F4EB-726C-4270-80E5ABA0C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37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DF912-07B8-2559-2BE2-A98CF76E7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BFAA-8EBA-83A6-FB9C-AA6259142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4847-47BC-4D03-A3BF-50A27CDB63AC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EE5978-16E0-6D34-0206-197373FF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9B958-D90C-8E91-DFBB-947AF852E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656A5-D6D9-4B36-8458-EBE001A11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375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A41B3-49B9-5D91-6F16-401B0A764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AB325-52EC-5E81-3AFE-AEAC0DECD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45340-8B7E-44C3-ED80-5C8394EB9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48CE1-3CD1-4C01-DC3A-4BF59F11D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06B60-440B-CE70-A543-C48802AAF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066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09693-0F0F-EA5E-EE12-4257958EB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C2655-996D-20C2-F470-7EDF31B4A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8157C-FF90-A29A-292D-05ADF19EB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83BDA9-0B34-961F-5DEA-DAE330CFA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762D8-6746-6163-EA17-900F25CAA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48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D6EFF-9DA5-301B-75A5-527D6CCF8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D3023-F2F8-6170-C1E6-8222EA6F90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D62B40-0405-8169-9865-A2BE419D61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3C258-0EB4-D373-1753-35906715F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4B6C0-7176-57E3-E075-89C0BE226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7EC073-8E56-2890-0593-D2D4F4CDF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18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A5B19-0F49-DDFB-AD98-570198D71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2390F-57DF-6C7D-E3F1-462E3F498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8F704-51A6-01E0-39CC-E25C9B96B9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5539F-0E7B-A91F-A8E0-085B6F799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75BDCC-3F3C-02D1-DBA7-0B4B79FFFF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54933A-8AD9-ABAC-8EE6-A1FCF5593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FEC5A8-40E0-8A7A-47D1-BAEC7197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2C3276-955C-90AB-4588-F464F07D3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986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263EE-CB23-5D4C-DBBE-6C78DAE2F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F87498-794E-6267-6692-21AE2817B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94D5B5-4AEE-F47A-6312-70DF74EBF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DDBEBD-6B58-054C-667C-BBD39D51F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405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EFFE40-3E65-F73C-339A-4FDF6783B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5E28E3-B832-120D-B5E1-D91082330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CC0FEF-835E-9B01-8E5C-A2D54CED4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62406-761D-D0CA-9ED2-3AD74A1A1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C01C6-737F-307B-822A-6E9A21F4E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BE4C10-2320-692E-DB18-D6A7BCBB9E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4C8767-8AB4-28FB-42AA-AFCAE77E3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F07630-86A8-D598-65ED-AC371C8FA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C6421A-4C32-9A94-F561-571EB3C91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544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8A3F6-20E4-E5F2-E121-5D0CFAA8C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C8DCBC-6A53-FE38-8A6C-DF025D2C52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9DFA1-67A3-EA4C-41AA-261532C94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714DEE-8FC8-C6D7-054D-48EA69009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3D620-7DFC-D8DF-F3D1-388EA112A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7730FF-81C8-9C66-AFC1-8B073F5BA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76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E86ED8-35D5-961E-E3D6-29A5808AC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38C5C3-B063-EEE6-468A-16CB95288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04E0D-7D37-678A-1D81-C464D33BC4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E8A26-84B5-4445-BFC5-A2FBE378AED8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61913-59DD-D012-662B-CDEAED8B4C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65E90-EF68-69C4-E039-7CD655E3C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EEA7A-DC4D-403F-9785-1BC37CCC8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712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1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C76C69-2418-0AE1-55D7-67AB6C72B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DB4396-982B-97F1-0A39-04080B5F6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47B7F-38AD-D356-8D3F-45B12AE1BF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B4847-47BC-4D03-A3BF-50A27CDB63AC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92351-D449-4706-38F5-70FAC0841A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A1776-54B2-31E8-7B22-25081B398C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656A5-D6D9-4B36-8458-EBE001A11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45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c-api/concrete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lack pen against a sheet with shaded numbers">
            <a:extLst>
              <a:ext uri="{FF2B5EF4-FFF2-40B4-BE49-F238E27FC236}">
                <a16:creationId xmlns:a16="http://schemas.microsoft.com/office/drawing/2014/main" id="{E0FFB4E4-C6C3-C682-9A1C-E7DF28025D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28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3DC1A5-8DA1-3284-0D41-C6A3D0B9C6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Whitebox and Blackbox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CB77DE-5D32-0523-77FB-5E6335D6DE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This and pen testing are the ones we use the most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35059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Piles of paper">
            <a:extLst>
              <a:ext uri="{FF2B5EF4-FFF2-40B4-BE49-F238E27FC236}">
                <a16:creationId xmlns:a16="http://schemas.microsoft.com/office/drawing/2014/main" id="{D0F6B9C6-E251-4146-507E-DDC8D3A153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37" r="10890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2889D0-4DA8-F296-5E70-1257A9742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Whitebox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2511A-0059-3630-66CA-D79BB7C3B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Now we get the code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64214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B919A4-F59F-410E-2994-7DCC577E26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FEEA84-BC3A-5059-557B-B66C6F58E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White box looks for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6FB12D3-AF4D-B35A-07FA-D99527CCC4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10443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51421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05063-1D8B-F726-ED7A-382D2DF27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Whitebox is usually automated (its huge advantage is its one of the easiest to automate)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5917E-8C72-E7A1-8318-5E52AED65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At least at some level, GitHub adds actions with code checking and dependency checking</a:t>
            </a:r>
          </a:p>
          <a:p>
            <a:r>
              <a:rPr lang="en-US" dirty="0"/>
              <a:t>If you want to check each link is still working:</a:t>
            </a:r>
          </a:p>
          <a:p>
            <a:pPr lvl="1"/>
            <a:r>
              <a:rPr lang="en-US" dirty="0"/>
              <a:t>How would you do that manually?</a:t>
            </a:r>
          </a:p>
          <a:p>
            <a:pPr lvl="1"/>
            <a:r>
              <a:rPr lang="en-US" dirty="0"/>
              <a:t>How might you do that automatically?</a:t>
            </a:r>
          </a:p>
          <a:p>
            <a:r>
              <a:rPr lang="en-US" dirty="0"/>
              <a:t>What do you use on your IDEs which automatically performs the first part of Whitebox Testing?</a:t>
            </a:r>
          </a:p>
          <a:p>
            <a:pPr lvl="1"/>
            <a:r>
              <a:rPr lang="en-US" dirty="0"/>
              <a:t>Linter – feeds </a:t>
            </a:r>
            <a:r>
              <a:rPr lang="en-US" dirty="0">
                <a:sym typeface="Wingdings" panose="05000000000000000000" pitchFamily="2" charset="2"/>
              </a:rPr>
              <a:t> IDE’s </a:t>
            </a:r>
            <a:r>
              <a:rPr lang="en-US" dirty="0" err="1">
                <a:sym typeface="Wingdings" panose="05000000000000000000" pitchFamily="2" charset="2"/>
              </a:rPr>
              <a:t>intellSense</a:t>
            </a:r>
            <a:r>
              <a:rPr lang="en-US" dirty="0">
                <a:sym typeface="Wingdings" panose="05000000000000000000" pitchFamily="2" charset="2"/>
              </a:rPr>
              <a:t> (code, etc.).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This means it starts the minute you start writing code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This is part of Continuous Integration and Continuous Development Principles of DevOps (…or </a:t>
            </a:r>
            <a:r>
              <a:rPr lang="en-US" dirty="0" err="1">
                <a:sym typeface="Wingdings" panose="05000000000000000000" pitchFamily="2" charset="2"/>
              </a:rPr>
              <a:t>DevSecOps</a:t>
            </a:r>
            <a:r>
              <a:rPr lang="en-US" dirty="0">
                <a:sym typeface="Wingdings" panose="05000000000000000000" pitchFamily="2" charset="2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217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8C5D7D-18A0-A89A-A1AC-E469698B40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3CE68A-6A2B-7BF1-EA51-BDBCA882E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Basic Steps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69EACAE-6570-30AF-6E9B-AAFCCDAB96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1695080"/>
              </p:ext>
            </p:extLst>
          </p:nvPr>
        </p:nvGraphicFramePr>
        <p:xfrm>
          <a:off x="168812" y="1280160"/>
          <a:ext cx="11915336" cy="54582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15085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CEA2F-F6A9-4366-BFA2-3F238F0DF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are going to semi-skip that as you wouldn’t be the testers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9DF34-4767-E444-578D-EBFCD4196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But you may be picked for a code review and it includes much of this and may have “tests” such as (2 of these are review Software/OS issues):</a:t>
            </a:r>
          </a:p>
          <a:p>
            <a:pPr lvl="1"/>
            <a:r>
              <a:rPr lang="en-US" dirty="0"/>
              <a:t>JSON file is required for storing state of game based on player/party states and where they are within world/plot. Ensure JSON created correctly, handled correctly (no memory leak), access controls are correct, and limit race conditions.</a:t>
            </a:r>
          </a:p>
          <a:p>
            <a:pPr lvl="1"/>
            <a:r>
              <a:rPr lang="en-US" dirty="0"/>
              <a:t>User should be able to enter “plain text” responses and the system respond correctly. This can include a default response for “I don’t know” statements and was added to ensure limitations on input. Ensure this is implemented and that its input sanitation is also correct.</a:t>
            </a:r>
          </a:p>
          <a:p>
            <a:pPr lvl="1"/>
            <a:r>
              <a:rPr lang="en-US" dirty="0"/>
              <a:t>Python has its own wrapper on file buffers (input/output in general) so ensure we are not mixing our streams with OS-level file descriptors. Ensure file Type is still being seen correctly by OS for altered binary files after creation and </a:t>
            </a:r>
            <a:r>
              <a:rPr lang="en-US" dirty="0">
                <a:hlinkClick r:id="rId2"/>
              </a:rPr>
              <a:t>still work with custom buffering policy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622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4E9B1-0A2A-46D1-6E4F-F1A9E1495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open the code and take a bit finding some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3BBA6-E9A9-5070-D536-328FD4970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need to use them in the discussion board</a:t>
            </a:r>
          </a:p>
          <a:p>
            <a:r>
              <a:rPr lang="en-US" dirty="0"/>
              <a:t>There are so many – try and categorize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630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09FF9A-4FCE-468E-A86A-C9AB525E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1E12D4-3A88-428D-8E5E-AF1AFD923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Writing an appointment on a paper agenda">
            <a:extLst>
              <a:ext uri="{FF2B5EF4-FFF2-40B4-BE49-F238E27FC236}">
                <a16:creationId xmlns:a16="http://schemas.microsoft.com/office/drawing/2014/main" id="{D6B74B48-1CB8-B966-578D-7106E0EDD9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573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C3E843-3581-5159-D1A9-6CFD5D645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2"/>
            <a:ext cx="10515600" cy="29859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Thursday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6E100-8AB9-78E0-5709-A65975FCD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72040"/>
            <a:ext cx="10515600" cy="138431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rgbClr val="FFFFFF"/>
                </a:solidFill>
              </a:rPr>
              <a:t>Testing part 2</a:t>
            </a:r>
          </a:p>
        </p:txBody>
      </p:sp>
    </p:spTree>
    <p:extLst>
      <p:ext uri="{BB962C8B-B14F-4D97-AF65-F5344CB8AC3E}">
        <p14:creationId xmlns:p14="http://schemas.microsoft.com/office/powerpoint/2010/main" val="2062899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30EFB6-259D-2526-79BE-FEDED75A77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804" b="59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872547-54EC-A80A-2582-AAA4E45F1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Major Security Testing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13D378A-95DE-4288-AAB4-186EFBF101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27817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218667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09FF38-DF3F-2E33-BC6E-B152338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en-US" sz="4000"/>
              <a:t>White box testing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ECDEE0CA-1C7F-459A-9C6E-CF6DC5F3F2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91" r="49463" b="-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682C1-7602-6FD8-0D8F-E21636571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2409830"/>
            <a:ext cx="6798539" cy="3705217"/>
          </a:xfrm>
        </p:spPr>
        <p:txBody>
          <a:bodyPr>
            <a:normAutofit/>
          </a:bodyPr>
          <a:lstStyle/>
          <a:p>
            <a:r>
              <a:rPr lang="en-US" sz="2000"/>
              <a:t>a type of software testing that tests the </a:t>
            </a:r>
            <a:r>
              <a:rPr lang="en-US" sz="2000" b="1"/>
              <a:t>source code and the internal structure of a program </a:t>
            </a:r>
            <a:r>
              <a:rPr lang="en-US" sz="2000"/>
              <a:t>rather than its functionality. </a:t>
            </a:r>
          </a:p>
          <a:p>
            <a:r>
              <a:rPr lang="en-US" sz="2000"/>
              <a:t>It focuses on the inner workings of the code to ensure that all the internal components work as expected and are error-free. </a:t>
            </a:r>
          </a:p>
          <a:p>
            <a:r>
              <a:rPr lang="en-US" sz="2000"/>
              <a:t>Testers have varying </a:t>
            </a:r>
            <a:r>
              <a:rPr lang="en-US" sz="2000" b="1"/>
              <a:t>access to the code</a:t>
            </a:r>
            <a:r>
              <a:rPr lang="en-US" sz="2000"/>
              <a:t> </a:t>
            </a:r>
          </a:p>
          <a:p>
            <a:pPr lvl="1"/>
            <a:r>
              <a:rPr lang="en-US" sz="2000"/>
              <a:t>full access to the part they are testing is typical but may not have full access to all code</a:t>
            </a:r>
          </a:p>
          <a:p>
            <a:r>
              <a:rPr lang="en-US" sz="2000"/>
              <a:t>Testers may also have access to design documentation, briefings, and other artifacts from engineering groups</a:t>
            </a:r>
          </a:p>
          <a:p>
            <a:r>
              <a:rPr lang="en-US" sz="2000"/>
              <a:t>It is also known as clear box testing, glass box testing, code-assisted testing, or structural testing.</a:t>
            </a:r>
          </a:p>
        </p:txBody>
      </p:sp>
    </p:spTree>
    <p:extLst>
      <p:ext uri="{BB962C8B-B14F-4D97-AF65-F5344CB8AC3E}">
        <p14:creationId xmlns:p14="http://schemas.microsoft.com/office/powerpoint/2010/main" val="717596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9D6EEA4-51EF-4796-BE5B-F3EB11F2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st tubes with solution and one is red">
            <a:extLst>
              <a:ext uri="{FF2B5EF4-FFF2-40B4-BE49-F238E27FC236}">
                <a16:creationId xmlns:a16="http://schemas.microsoft.com/office/drawing/2014/main" id="{8E31DD7E-6EFE-F6C1-979E-07D690EB6C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5730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09FF38-DF3F-2E33-BC6E-B1523386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40021"/>
            <a:ext cx="6696445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Black box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682C1-7602-6FD8-0D8F-E21636571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018" y="3142011"/>
            <a:ext cx="7602416" cy="3483872"/>
          </a:xfrm>
          <a:solidFill>
            <a:schemeClr val="accent1">
              <a:lumMod val="75000"/>
            </a:schemeClr>
          </a:solidFill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 type of software testing </a:t>
            </a:r>
            <a:r>
              <a:rPr lang="en-US" sz="2400" u="sng" dirty="0">
                <a:solidFill>
                  <a:srgbClr val="FFFFFF"/>
                </a:solidFill>
              </a:rPr>
              <a:t>that </a:t>
            </a:r>
            <a:r>
              <a:rPr lang="en-US" sz="2400" b="1" u="sng" dirty="0">
                <a:solidFill>
                  <a:srgbClr val="FFFFFF"/>
                </a:solidFill>
              </a:rPr>
              <a:t>tests the functionality of the system</a:t>
            </a:r>
            <a:r>
              <a:rPr lang="en-US" sz="2400" dirty="0">
                <a:solidFill>
                  <a:srgbClr val="FFFFFF"/>
                </a:solidFill>
              </a:rPr>
              <a:t> over any internal issues. </a:t>
            </a:r>
          </a:p>
          <a:p>
            <a:r>
              <a:rPr lang="en-US" sz="2400" dirty="0">
                <a:solidFill>
                  <a:srgbClr val="FFFFFF"/>
                </a:solidFill>
              </a:rPr>
              <a:t>It focuses on the ability of the project to meet expectations of the client without errors or issues. </a:t>
            </a:r>
          </a:p>
          <a:p>
            <a:r>
              <a:rPr lang="en-US" sz="2400" dirty="0">
                <a:solidFill>
                  <a:srgbClr val="FFFFFF"/>
                </a:solidFill>
              </a:rPr>
              <a:t>Testers </a:t>
            </a:r>
            <a:r>
              <a:rPr lang="en-US" sz="2400" b="1" u="sng" dirty="0">
                <a:solidFill>
                  <a:srgbClr val="FFFFFF"/>
                </a:solidFill>
              </a:rPr>
              <a:t>have no access to the code</a:t>
            </a:r>
            <a:r>
              <a:rPr lang="en-US" sz="2400" u="sng" dirty="0">
                <a:solidFill>
                  <a:srgbClr val="FFFFFF"/>
                </a:solidFill>
              </a:rPr>
              <a:t>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Still </a:t>
            </a:r>
            <a:r>
              <a:rPr lang="en-US" b="1" i="1" dirty="0">
                <a:solidFill>
                  <a:srgbClr val="FFFFFF"/>
                </a:solidFill>
              </a:rPr>
              <a:t>may</a:t>
            </a:r>
            <a:r>
              <a:rPr lang="en-US" dirty="0">
                <a:solidFill>
                  <a:srgbClr val="FFFFFF"/>
                </a:solidFill>
              </a:rPr>
              <a:t> have access to design artifacts but typically these are just wireframes or other diagrams over engineering ones.</a:t>
            </a:r>
          </a:p>
          <a:p>
            <a:r>
              <a:rPr lang="en-US" sz="2400" dirty="0">
                <a:solidFill>
                  <a:srgbClr val="FFFFFF"/>
                </a:solidFill>
              </a:rPr>
              <a:t>It is also known </a:t>
            </a:r>
            <a:r>
              <a:rPr lang="en-US" sz="2400" u="sng" dirty="0">
                <a:solidFill>
                  <a:srgbClr val="FFFFFF"/>
                </a:solidFill>
              </a:rPr>
              <a:t>as </a:t>
            </a:r>
            <a:r>
              <a:rPr lang="en-US" sz="2400" b="1" u="sng" dirty="0">
                <a:solidFill>
                  <a:srgbClr val="FFFFFF"/>
                </a:solidFill>
              </a:rPr>
              <a:t>functional testing or behavioral testing.</a:t>
            </a:r>
          </a:p>
        </p:txBody>
      </p:sp>
    </p:spTree>
    <p:extLst>
      <p:ext uri="{BB962C8B-B14F-4D97-AF65-F5344CB8AC3E}">
        <p14:creationId xmlns:p14="http://schemas.microsoft.com/office/powerpoint/2010/main" val="3046927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7">
            <a:extLst>
              <a:ext uri="{FF2B5EF4-FFF2-40B4-BE49-F238E27FC236}">
                <a16:creationId xmlns:a16="http://schemas.microsoft.com/office/drawing/2014/main" id="{FD4AD0ED-45F1-4AB2-8C18-7DED238A0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9">
            <a:extLst>
              <a:ext uri="{FF2B5EF4-FFF2-40B4-BE49-F238E27FC236}">
                <a16:creationId xmlns:a16="http://schemas.microsoft.com/office/drawing/2014/main" id="{B7430622-9855-482E-98A8-1FAECC9090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1">
            <a:extLst>
              <a:ext uri="{FF2B5EF4-FFF2-40B4-BE49-F238E27FC236}">
                <a16:creationId xmlns:a16="http://schemas.microsoft.com/office/drawing/2014/main" id="{715C76D5-716D-420A-ABDC-55BF6D9ED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42" name="Oval 12">
              <a:extLst>
                <a:ext uri="{FF2B5EF4-FFF2-40B4-BE49-F238E27FC236}">
                  <a16:creationId xmlns:a16="http://schemas.microsoft.com/office/drawing/2014/main" id="{79875022-E2DB-4A9E-8832-E7009F0E4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BFBDCA6-4D2C-451E-8205-8C334DCEE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14">
              <a:extLst>
                <a:ext uri="{FF2B5EF4-FFF2-40B4-BE49-F238E27FC236}">
                  <a16:creationId xmlns:a16="http://schemas.microsoft.com/office/drawing/2014/main" id="{E395B2B7-3263-461B-8800-669EBE884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727DC78-6D51-415D-878D-516F840FB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405FB7A-34E4-454E-80C1-3AF31F600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56EC0F8-CE39-4C95-B52D-033DBF561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003C82-83D2-5CB0-0E22-6F38474A8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326" y="609600"/>
            <a:ext cx="8229600" cy="2819399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Blackbox is simpler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DFE2D-AE4D-4920-D119-8338B1B33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3326" y="3522428"/>
            <a:ext cx="8229600" cy="260707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Let’s start with a real-world example of that – my son performing this type of testing</a:t>
            </a:r>
          </a:p>
        </p:txBody>
      </p:sp>
      <p:sp>
        <p:nvSpPr>
          <p:cNvPr id="44" name="Rectangle 19">
            <a:extLst>
              <a:ext uri="{FF2B5EF4-FFF2-40B4-BE49-F238E27FC236}">
                <a16:creationId xmlns:a16="http://schemas.microsoft.com/office/drawing/2014/main" id="{73162FBC-1EE8-4355-8B2B-CB9A5B4BD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21">
            <a:extLst>
              <a:ext uri="{FF2B5EF4-FFF2-40B4-BE49-F238E27FC236}">
                <a16:creationId xmlns:a16="http://schemas.microsoft.com/office/drawing/2014/main" id="{C2940EF9-7ECF-49BA-8F14-5EBC7ADE0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F9A5AE3-5A1E-4528-BDC2-D32A66EFF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39C6801-3BB8-4C41-9385-D9CE4F1485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8EA6929-FF51-4E95-8E16-80E9F371A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E91CBD-B19A-4299-90BD-CC3AB6976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Rectangle 27">
            <a:extLst>
              <a:ext uri="{FF2B5EF4-FFF2-40B4-BE49-F238E27FC236}">
                <a16:creationId xmlns:a16="http://schemas.microsoft.com/office/drawing/2014/main" id="{26CE109B-4241-4CF1-B587-868774BB4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29">
            <a:extLst>
              <a:ext uri="{FF2B5EF4-FFF2-40B4-BE49-F238E27FC236}">
                <a16:creationId xmlns:a16="http://schemas.microsoft.com/office/drawing/2014/main" id="{DD107650-C271-404F-98D8-BB8E7E030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1F01725-EDBB-493E-A610-EF9ACBABB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8E2A80-F420-488D-AE39-E20BC61B1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58A20B2-85E4-4C64-A75F-376DA772A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88BDCE8-2392-4F5E-B6B4-AD19C903B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6685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30B781-D194-A6B4-BD6D-5C358E7BB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My Son </a:t>
            </a:r>
            <a:r>
              <a:rPr lang="en-US" sz="3200" dirty="0" err="1">
                <a:solidFill>
                  <a:schemeClr val="bg1"/>
                </a:solidFill>
              </a:rPr>
              <a:t>blackboxes</a:t>
            </a:r>
            <a:r>
              <a:rPr lang="en-US" sz="3200" dirty="0">
                <a:solidFill>
                  <a:schemeClr val="bg1"/>
                </a:solidFill>
              </a:rPr>
              <a:t> my games: He cannot see the code</a:t>
            </a:r>
          </a:p>
        </p:txBody>
      </p:sp>
      <p:pic>
        <p:nvPicPr>
          <p:cNvPr id="3" name="WhyKivy" descr="Graphical user interface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E3AA0AF7-E130-A3F6-A584-9099B59258F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035.31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6223" y="1548479"/>
            <a:ext cx="7811910" cy="43941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BD632FC-D6F0-4AE0-5765-A0D5316EA00C}"/>
              </a:ext>
            </a:extLst>
          </p:cNvPr>
          <p:cNvSpPr/>
          <p:nvPr/>
        </p:nvSpPr>
        <p:spPr>
          <a:xfrm rot="2548678">
            <a:off x="8354942" y="2136338"/>
            <a:ext cx="3757311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What group </a:t>
            </a:r>
          </a:p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is this </a:t>
            </a:r>
          </a:p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great for?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8596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B8294-B995-C9A6-9310-731D9ABB5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Blackbox is most used with</a:t>
            </a:r>
            <a:endParaRPr lang="en-US" dirty="0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667375FE-A7F2-FC12-F4BA-9C2C3F05662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69440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7A6CF-9444-61DE-9A72-40A542D6D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200"/>
              <a:t>Only non-technical? Where does it fit with pen-testing?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6AA2F-154C-8743-ABFF-E2E8C8A2E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57" y="1800665"/>
            <a:ext cx="11662117" cy="5039047"/>
          </a:xfrm>
        </p:spPr>
        <p:txBody>
          <a:bodyPr>
            <a:noAutofit/>
          </a:bodyPr>
          <a:lstStyle/>
          <a:p>
            <a:r>
              <a:rPr lang="en-US" sz="1800" dirty="0"/>
              <a:t>Its not pen-testing because the focus is different, and knowledge makes it different</a:t>
            </a:r>
          </a:p>
          <a:p>
            <a:pPr lvl="1"/>
            <a:r>
              <a:rPr lang="en-US" sz="1800" dirty="0"/>
              <a:t>You would look for breaks in software that you can exploit (over functionality)</a:t>
            </a:r>
          </a:p>
          <a:p>
            <a:pPr lvl="1"/>
            <a:r>
              <a:rPr lang="en-US" sz="1800" dirty="0"/>
              <a:t>It can be one of the initial set of tests you run (cause if these are broken its bad and can point to easy exploits)</a:t>
            </a:r>
          </a:p>
          <a:p>
            <a:r>
              <a:rPr lang="en-US" sz="1800" dirty="0"/>
              <a:t>Passive or Active?</a:t>
            </a:r>
          </a:p>
          <a:p>
            <a:pPr lvl="1"/>
            <a:r>
              <a:rPr lang="en-US" sz="1800" dirty="0"/>
              <a:t>Its still active</a:t>
            </a:r>
          </a:p>
          <a:p>
            <a:r>
              <a:rPr lang="en-US" sz="1800" dirty="0"/>
              <a:t>What tools?</a:t>
            </a:r>
          </a:p>
          <a:p>
            <a:pPr lvl="1"/>
            <a:r>
              <a:rPr lang="en-US" sz="1800" dirty="0"/>
              <a:t>The UI basically:</a:t>
            </a:r>
          </a:p>
          <a:p>
            <a:pPr lvl="2"/>
            <a:r>
              <a:rPr lang="en-US" sz="1800" dirty="0"/>
              <a:t>All blind SQL Injection Tests</a:t>
            </a:r>
          </a:p>
          <a:p>
            <a:pPr lvl="2"/>
            <a:r>
              <a:rPr lang="en-US" sz="1800" dirty="0"/>
              <a:t>All false tests using browser</a:t>
            </a:r>
          </a:p>
          <a:p>
            <a:pPr lvl="3"/>
            <a:r>
              <a:rPr lang="en-US" dirty="0"/>
              <a:t>Trying different emails for a company with variances of “password” from browser</a:t>
            </a:r>
          </a:p>
          <a:p>
            <a:pPr lvl="3"/>
            <a:r>
              <a:rPr lang="en-US" dirty="0"/>
              <a:t>Trying to break a search and get back code</a:t>
            </a:r>
          </a:p>
          <a:p>
            <a:pPr lvl="2"/>
            <a:r>
              <a:rPr lang="en-US" sz="1800" dirty="0"/>
              <a:t>Your own GUI (including Console)</a:t>
            </a:r>
          </a:p>
          <a:p>
            <a:pPr lvl="3"/>
            <a:r>
              <a:rPr lang="en-US" dirty="0"/>
              <a:t>Enter your choice 1-5: (you enter “ls –l”)</a:t>
            </a:r>
          </a:p>
          <a:p>
            <a:pPr lvl="3"/>
            <a:r>
              <a:rPr lang="en-US" dirty="0"/>
              <a:t>Trying to open the wrong file with just string input</a:t>
            </a:r>
          </a:p>
          <a:p>
            <a:pPr lvl="3"/>
            <a:r>
              <a:rPr lang="en-US" dirty="0"/>
              <a:t>Try clicking on the wrong buttons or move into area you shouldn’t be able to access</a:t>
            </a:r>
          </a:p>
        </p:txBody>
      </p:sp>
    </p:spTree>
    <p:extLst>
      <p:ext uri="{BB962C8B-B14F-4D97-AF65-F5344CB8AC3E}">
        <p14:creationId xmlns:p14="http://schemas.microsoft.com/office/powerpoint/2010/main" val="102292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66EA56-75B9-A759-FBA1-667EF3825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Let’s try it with a bit of code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1F56CF-AFBA-4177-9E97-7C17C2103A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838770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0889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1153</Words>
  <Application>Microsoft Office PowerPoint</Application>
  <PresentationFormat>Widescreen</PresentationFormat>
  <Paragraphs>103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Office Theme</vt:lpstr>
      <vt:lpstr>Whitebox and Blackbox Testing</vt:lpstr>
      <vt:lpstr>Major Security Testing</vt:lpstr>
      <vt:lpstr>White box testing</vt:lpstr>
      <vt:lpstr>Black box testing</vt:lpstr>
      <vt:lpstr>Blackbox is simpler</vt:lpstr>
      <vt:lpstr>My Son blackboxes my games: He cannot see the code</vt:lpstr>
      <vt:lpstr>Blackbox is most used with</vt:lpstr>
      <vt:lpstr>Only non-technical? Where does it fit with pen-testing?</vt:lpstr>
      <vt:lpstr>Let’s try it with a bit of code</vt:lpstr>
      <vt:lpstr>Whitebox</vt:lpstr>
      <vt:lpstr>White box looks for</vt:lpstr>
      <vt:lpstr>Whitebox is usually automated (its huge advantage is its one of the easiest to automate)</vt:lpstr>
      <vt:lpstr>Basic Steps</vt:lpstr>
      <vt:lpstr>We are going to semi-skip that as you wouldn’t be the testers</vt:lpstr>
      <vt:lpstr>So open the code and take a bit finding some issues</vt:lpstr>
      <vt:lpstr>Thursday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Whitebox and Blackbox Testing</dc:title>
  <dc:creator>Greenwell, Josiah</dc:creator>
  <cp:lastModifiedBy>Greenwell, Josiah</cp:lastModifiedBy>
  <cp:revision>1</cp:revision>
  <dcterms:created xsi:type="dcterms:W3CDTF">2023-04-10T20:04:43Z</dcterms:created>
  <dcterms:modified xsi:type="dcterms:W3CDTF">2023-04-10T21:07:58Z</dcterms:modified>
</cp:coreProperties>
</file>

<file path=docProps/thumbnail.jpeg>
</file>